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B9B0829-B834-4849-8202-5D612C91A28E}" type="datetimeFigureOut">
              <a:rPr lang="es-MX" smtClean="0"/>
              <a:pPr/>
              <a:t>27/08/2010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MX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CFC8689-709F-44C1-B957-9D10595C4CC2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31640" y="620688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VI Conferencia de la Red de Monitoreo y Evaluación en América Latina y el Caribe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483768" y="5733256"/>
            <a:ext cx="6400800" cy="625624"/>
          </a:xfrm>
        </p:spPr>
        <p:txBody>
          <a:bodyPr>
            <a:normAutofit/>
          </a:bodyPr>
          <a:lstStyle/>
          <a:p>
            <a:pPr algn="r"/>
            <a:r>
              <a:rPr lang="es-MX" sz="2000" dirty="0" smtClean="0"/>
              <a:t>México, 27 de agosto de 2010</a:t>
            </a:r>
            <a:endParaRPr lang="es-MX" sz="20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2483768" y="3068960"/>
            <a:ext cx="6400800" cy="1656184"/>
          </a:xfrm>
          <a:prstGeom prst="rect">
            <a:avLst/>
          </a:prstGeom>
        </p:spPr>
        <p:txBody>
          <a:bodyPr tIns="0">
            <a:normAutofit fontScale="70000" lnSpcReduction="20000"/>
          </a:bodyPr>
          <a:lstStyle/>
          <a:p>
            <a:pPr marL="27432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s-MX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Papel del Congreso en el uso de los sistemas de monitoreo y evaluación</a:t>
            </a:r>
          </a:p>
          <a:p>
            <a:pPr marL="27432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es-MX" sz="32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27432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Dip</a:t>
            </a: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José Francisco </a:t>
            </a:r>
            <a:r>
              <a:rPr kumimoji="0" lang="es-MX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Yunes</a:t>
            </a: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Zorrilla</a:t>
            </a: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Desocupación en México</a:t>
            </a:r>
            <a:endParaRPr lang="es-MX" dirty="0"/>
          </a:p>
        </p:txBody>
      </p:sp>
      <p:pic>
        <p:nvPicPr>
          <p:cNvPr id="5" name="4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l="25458" t="23370" r="24406" b="18478"/>
          <a:stretch>
            <a:fillRect/>
          </a:stretch>
        </p:blipFill>
        <p:spPr bwMode="auto">
          <a:xfrm>
            <a:off x="1873688" y="1447800"/>
            <a:ext cx="662217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Subocupación en México</a:t>
            </a:r>
            <a:endParaRPr lang="es-MX" dirty="0"/>
          </a:p>
        </p:txBody>
      </p:sp>
      <p:pic>
        <p:nvPicPr>
          <p:cNvPr id="6" name="5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l="25967" t="21739" r="24406" b="19022"/>
          <a:stretch>
            <a:fillRect/>
          </a:stretch>
        </p:blipFill>
        <p:spPr bwMode="auto">
          <a:xfrm>
            <a:off x="1475657" y="1447800"/>
            <a:ext cx="6926450" cy="500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Línea de bienestar en México</a:t>
            </a:r>
            <a:endParaRPr lang="es-MX" dirty="0"/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 l="17325" t="28533" r="15411" b="5163"/>
          <a:stretch>
            <a:fillRect/>
          </a:stretch>
        </p:blipFill>
        <p:spPr bwMode="auto">
          <a:xfrm>
            <a:off x="1042821" y="1523925"/>
            <a:ext cx="7633635" cy="485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Retos Legislativos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b="1" dirty="0" smtClean="0"/>
              <a:t>La planeación democrática</a:t>
            </a:r>
            <a:endParaRPr lang="es-MX" dirty="0" smtClean="0"/>
          </a:p>
          <a:p>
            <a:pPr lvl="0"/>
            <a:r>
              <a:rPr lang="es-ES" b="1" dirty="0" smtClean="0"/>
              <a:t>La evaluación a nivel de Reglas de operación</a:t>
            </a:r>
            <a:endParaRPr lang="es-MX" dirty="0" smtClean="0"/>
          </a:p>
          <a:p>
            <a:pPr lvl="0"/>
            <a:r>
              <a:rPr lang="es-ES" b="1" dirty="0" smtClean="0"/>
              <a:t>Autonomía del CONEVAL</a:t>
            </a:r>
            <a:endParaRPr lang="es-MX" dirty="0" smtClean="0"/>
          </a:p>
          <a:p>
            <a:pPr lvl="0"/>
            <a:r>
              <a:rPr lang="es-ES" b="1" dirty="0" smtClean="0"/>
              <a:t>Recomendaciones de la Auditoría Superior de la Federación.</a:t>
            </a:r>
            <a:endParaRPr lang="es-MX" dirty="0" smtClean="0"/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Autonomía del CONEVAL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35608" y="1628800"/>
            <a:ext cx="7498080" cy="46196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s-MX" dirty="0" smtClean="0"/>
              <a:t>Acatamiento obligatorio de sus recomendaciones y evaluaciones para los ejecutores de los programas sociales.</a:t>
            </a:r>
          </a:p>
          <a:p>
            <a:pPr lvl="0"/>
            <a:r>
              <a:rPr lang="es-MX" dirty="0" smtClean="0"/>
              <a:t>Mayor autonomía de gestión al cambiar de régimen sectorizado. El Gobierno Federal no debe ser juez y parte de las evaluaciones de sus propios programas.</a:t>
            </a:r>
          </a:p>
          <a:p>
            <a:pPr lvl="0"/>
            <a:r>
              <a:rPr lang="es-MX" dirty="0" smtClean="0"/>
              <a:t>Dotar de mayores recursos para el impulso de evaluaciones de impacto de los programas sociales.</a:t>
            </a:r>
          </a:p>
          <a:p>
            <a:pPr lvl="0"/>
            <a:r>
              <a:rPr lang="es-MX" dirty="0" smtClean="0"/>
              <a:t>Mayores atribuciones para revisar periódicamente el cumplimiento del objetivo social de los programas, metas y acciones de la Política nacional de Desarrollo Social</a:t>
            </a:r>
            <a:r>
              <a:rPr lang="es-MX" dirty="0" smtClean="0"/>
              <a:t>.</a:t>
            </a:r>
            <a:endParaRPr lang="es-MX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219</TotalTime>
  <Words>164</Words>
  <Application>Microsoft Office PowerPoint</Application>
  <PresentationFormat>Presentación en pantalla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Solsticio</vt:lpstr>
      <vt:lpstr>VI Conferencia de la Red de Monitoreo y Evaluación en América Latina y el Caribe</vt:lpstr>
      <vt:lpstr>Desocupación en México</vt:lpstr>
      <vt:lpstr>Subocupación en México</vt:lpstr>
      <vt:lpstr>Línea de bienestar en México</vt:lpstr>
      <vt:lpstr>Retos Legislativos</vt:lpstr>
      <vt:lpstr>Autonomía del CONEVAL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Coneval</dc:title>
  <dc:creator>Usuario</dc:creator>
  <cp:lastModifiedBy>Usuario</cp:lastModifiedBy>
  <cp:revision>20</cp:revision>
  <dcterms:created xsi:type="dcterms:W3CDTF">2010-08-26T15:00:41Z</dcterms:created>
  <dcterms:modified xsi:type="dcterms:W3CDTF">2010-08-27T17:07:20Z</dcterms:modified>
</cp:coreProperties>
</file>