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drawing2.xml" ContentType="application/vnd.ms-office.drawingml.diagramDrawing+xml"/>
  <Override PartName="/ppt/notesSlides/notesSlide2.xml" ContentType="application/vnd.openxmlformats-officedocument.presentationml.notesSlide+xml"/>
  <Override PartName="/ppt/diagrams/quickStyle4.xml" ContentType="application/vnd.openxmlformats-officedocument.drawingml.diagramStyl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diagrams/layout4.xml" ContentType="application/vnd.openxmlformats-officedocument.drawingml.diagramLayout+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layout3.xml" ContentType="application/vnd.openxmlformats-officedocument.drawingml.diagramLayout+xml"/>
  <Override PartName="/ppt/diagrams/data4.xml" ContentType="application/vnd.openxmlformats-officedocument.drawingml.diagramData+xml"/>
  <Override PartName="/ppt/diagrams/layout1.xml" ContentType="application/vnd.openxmlformats-officedocument.drawingml.diagramLayout+xml"/>
  <Override PartName="/ppt/diagrams/data2.xml" ContentType="application/vnd.openxmlformats-officedocument.drawingml.diagramData+xml"/>
  <Override PartName="/ppt/diagrams/data3.xml" ContentType="application/vnd.openxmlformats-officedocument.drawingml.diagramData+xml"/>
  <Override PartName="/ppt/notesSlides/notesSlide6.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data1.xml" ContentType="application/vnd.openxmlformats-officedocument.drawingml.diagramData+xml"/>
  <Override PartName="/ppt/diagrams/colors3.xml" ContentType="application/vnd.openxmlformats-officedocument.drawingml.diagramColors+xml"/>
  <Override PartName="/ppt/diagrams/colors4.xml" ContentType="application/vnd.openxmlformats-officedocument.drawingml.diagramColors+xml"/>
  <Override PartName="/ppt/diagrams/drawing4.xml" ContentType="application/vnd.ms-office.drawingml.diagramDrawing+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diagrams/colors2.xml" ContentType="application/vnd.openxmlformats-officedocument.drawingml.diagramColors+xml"/>
  <Override PartName="/ppt/diagrams/drawing3.xml" ContentType="application/vnd.ms-office.drawingml.diagramDrawing+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diagrams/quickStyle1.xml" ContentType="application/vnd.openxmlformats-officedocument.drawingml.diagramStyl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51" r:id="rId1"/>
  </p:sldMasterIdLst>
  <p:notesMasterIdLst>
    <p:notesMasterId r:id="rId21"/>
  </p:notesMasterIdLst>
  <p:sldIdLst>
    <p:sldId id="256" r:id="rId2"/>
    <p:sldId id="316" r:id="rId3"/>
    <p:sldId id="314" r:id="rId4"/>
    <p:sldId id="317" r:id="rId5"/>
    <p:sldId id="315" r:id="rId6"/>
    <p:sldId id="318" r:id="rId7"/>
    <p:sldId id="301" r:id="rId8"/>
    <p:sldId id="299" r:id="rId9"/>
    <p:sldId id="300" r:id="rId10"/>
    <p:sldId id="310" r:id="rId11"/>
    <p:sldId id="303" r:id="rId12"/>
    <p:sldId id="312" r:id="rId13"/>
    <p:sldId id="259" r:id="rId14"/>
    <p:sldId id="260" r:id="rId15"/>
    <p:sldId id="261" r:id="rId16"/>
    <p:sldId id="262" r:id="rId17"/>
    <p:sldId id="288" r:id="rId18"/>
    <p:sldId id="290" r:id="rId19"/>
    <p:sldId id="307" r:id="rId20"/>
  </p:sldIdLst>
  <p:sldSz cx="9144000" cy="6858000" type="screen4x3"/>
  <p:notesSz cx="6858000" cy="9144000"/>
  <p:defaultTextStyle>
    <a:defPPr>
      <a:defRPr lang="es-ES"/>
    </a:defPPr>
    <a:lvl1pPr algn="l" rtl="0" fontAlgn="base">
      <a:spcBef>
        <a:spcPct val="0"/>
      </a:spcBef>
      <a:spcAft>
        <a:spcPct val="0"/>
      </a:spcAft>
      <a:defRPr kern="1200">
        <a:solidFill>
          <a:schemeClr val="tx1"/>
        </a:solidFill>
        <a:latin typeface="Arial" charset="0"/>
        <a:ea typeface="ＭＳ Ｐゴシック" charset="-128"/>
        <a:cs typeface="+mn-cs"/>
      </a:defRPr>
    </a:lvl1pPr>
    <a:lvl2pPr marL="457200" algn="l" rtl="0" fontAlgn="base">
      <a:spcBef>
        <a:spcPct val="0"/>
      </a:spcBef>
      <a:spcAft>
        <a:spcPct val="0"/>
      </a:spcAft>
      <a:defRPr kern="1200">
        <a:solidFill>
          <a:schemeClr val="tx1"/>
        </a:solidFill>
        <a:latin typeface="Arial" charset="0"/>
        <a:ea typeface="ＭＳ Ｐゴシック" charset="-128"/>
        <a:cs typeface="+mn-cs"/>
      </a:defRPr>
    </a:lvl2pPr>
    <a:lvl3pPr marL="914400" algn="l" rtl="0" fontAlgn="base">
      <a:spcBef>
        <a:spcPct val="0"/>
      </a:spcBef>
      <a:spcAft>
        <a:spcPct val="0"/>
      </a:spcAft>
      <a:defRPr kern="1200">
        <a:solidFill>
          <a:schemeClr val="tx1"/>
        </a:solidFill>
        <a:latin typeface="Arial" charset="0"/>
        <a:ea typeface="ＭＳ Ｐゴシック" charset="-128"/>
        <a:cs typeface="+mn-cs"/>
      </a:defRPr>
    </a:lvl3pPr>
    <a:lvl4pPr marL="1371600" algn="l" rtl="0" fontAlgn="base">
      <a:spcBef>
        <a:spcPct val="0"/>
      </a:spcBef>
      <a:spcAft>
        <a:spcPct val="0"/>
      </a:spcAft>
      <a:defRPr kern="1200">
        <a:solidFill>
          <a:schemeClr val="tx1"/>
        </a:solidFill>
        <a:latin typeface="Arial" charset="0"/>
        <a:ea typeface="ＭＳ Ｐゴシック" charset="-128"/>
        <a:cs typeface="+mn-cs"/>
      </a:defRPr>
    </a:lvl4pPr>
    <a:lvl5pPr marL="1828800" algn="l" rtl="0" fontAlgn="base">
      <a:spcBef>
        <a:spcPct val="0"/>
      </a:spcBef>
      <a:spcAft>
        <a:spcPct val="0"/>
      </a:spcAft>
      <a:defRPr kern="1200">
        <a:solidFill>
          <a:schemeClr val="tx1"/>
        </a:solidFill>
        <a:latin typeface="Arial" charset="0"/>
        <a:ea typeface="ＭＳ Ｐゴシック" charset="-128"/>
        <a:cs typeface="+mn-cs"/>
      </a:defRPr>
    </a:lvl5pPr>
    <a:lvl6pPr marL="2286000" algn="l" defTabSz="914400" rtl="0" eaLnBrk="1" latinLnBrk="0" hangingPunct="1">
      <a:defRPr kern="1200">
        <a:solidFill>
          <a:schemeClr val="tx1"/>
        </a:solidFill>
        <a:latin typeface="Arial" charset="0"/>
        <a:ea typeface="ＭＳ Ｐゴシック" charset="-128"/>
        <a:cs typeface="+mn-cs"/>
      </a:defRPr>
    </a:lvl6pPr>
    <a:lvl7pPr marL="2743200" algn="l" defTabSz="914400" rtl="0" eaLnBrk="1" latinLnBrk="0" hangingPunct="1">
      <a:defRPr kern="1200">
        <a:solidFill>
          <a:schemeClr val="tx1"/>
        </a:solidFill>
        <a:latin typeface="Arial" charset="0"/>
        <a:ea typeface="ＭＳ Ｐゴシック" charset="-128"/>
        <a:cs typeface="+mn-cs"/>
      </a:defRPr>
    </a:lvl7pPr>
    <a:lvl8pPr marL="3200400" algn="l" defTabSz="914400" rtl="0" eaLnBrk="1" latinLnBrk="0" hangingPunct="1">
      <a:defRPr kern="1200">
        <a:solidFill>
          <a:schemeClr val="tx1"/>
        </a:solidFill>
        <a:latin typeface="Arial" charset="0"/>
        <a:ea typeface="ＭＳ Ｐゴシック" charset="-128"/>
        <a:cs typeface="+mn-cs"/>
      </a:defRPr>
    </a:lvl8pPr>
    <a:lvl9pPr marL="3657600" algn="l" defTabSz="914400" rtl="0" eaLnBrk="1" latinLnBrk="0" hangingPunct="1">
      <a:defRPr kern="1200">
        <a:solidFill>
          <a:schemeClr val="tx1"/>
        </a:solidFill>
        <a:latin typeface="Arial" charset="0"/>
        <a:ea typeface="ＭＳ Ｐゴシック"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505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4" d="100"/>
          <a:sy n="74" d="100"/>
        </p:scale>
        <p:origin x="-10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6A0D000-903D-224A-8593-4CE76950E3E7}" type="doc">
      <dgm:prSet loTypeId="urn:microsoft.com/office/officeart/2005/8/layout/hProcess4" loCatId="process" qsTypeId="urn:microsoft.com/office/officeart/2005/8/quickstyle/simple4" qsCatId="simple" csTypeId="urn:microsoft.com/office/officeart/2005/8/colors/accent1_2" csCatId="accent1" phldr="1"/>
      <dgm:spPr/>
      <dgm:t>
        <a:bodyPr/>
        <a:lstStyle/>
        <a:p>
          <a:endParaRPr lang="es-ES_tradnl"/>
        </a:p>
      </dgm:t>
    </dgm:pt>
    <dgm:pt modelId="{AC82640D-B18C-2349-BDAE-5BED219FC457}">
      <dgm:prSet phldrT="[Texto]" custT="1"/>
      <dgm:spPr/>
      <dgm:t>
        <a:bodyPr/>
        <a:lstStyle/>
        <a:p>
          <a:r>
            <a:rPr lang="es-MX" sz="1800" dirty="0" smtClean="0"/>
            <a:t>Impacto diferencial según tipo de hogar (estructura, jefatura, tamaño, etapa ciclo), tiempo de exposición a programas y etnicidad de los beneficiarios</a:t>
          </a:r>
          <a:endParaRPr lang="es-ES_tradnl" sz="1800" dirty="0"/>
        </a:p>
      </dgm:t>
    </dgm:pt>
    <dgm:pt modelId="{6022D0E7-AE69-4745-96E0-F523254476B8}" type="parTrans" cxnId="{A0CDA75B-4068-E545-8D5E-CCD2C095DFA4}">
      <dgm:prSet/>
      <dgm:spPr/>
      <dgm:t>
        <a:bodyPr/>
        <a:lstStyle/>
        <a:p>
          <a:endParaRPr lang="es-ES_tradnl"/>
        </a:p>
      </dgm:t>
    </dgm:pt>
    <dgm:pt modelId="{BCB58A19-3181-DC43-AD10-E2C8B09BCDCF}" type="sibTrans" cxnId="{A0CDA75B-4068-E545-8D5E-CCD2C095DFA4}">
      <dgm:prSet/>
      <dgm:spPr/>
      <dgm:t>
        <a:bodyPr/>
        <a:lstStyle/>
        <a:p>
          <a:endParaRPr lang="es-ES_tradnl"/>
        </a:p>
      </dgm:t>
    </dgm:pt>
    <dgm:pt modelId="{C01D7703-BAFA-0647-9CC6-F4431E794A2F}">
      <dgm:prSet phldrT="[Texto]" custT="1"/>
      <dgm:spPr/>
      <dgm:t>
        <a:bodyPr/>
        <a:lstStyle/>
        <a:p>
          <a:r>
            <a:rPr lang="es-MX" sz="1800" dirty="0" smtClean="0"/>
            <a:t>Los pobres (y los beneficiarios de la política social) NO son una masa homogénea:</a:t>
          </a:r>
          <a:endParaRPr lang="es-ES_tradnl" sz="1800" dirty="0"/>
        </a:p>
      </dgm:t>
    </dgm:pt>
    <dgm:pt modelId="{D8084D7C-8FBD-C74B-A150-65262B76C4CE}" type="parTrans" cxnId="{FE3926DE-8019-6A44-B40C-115C6163B7D1}">
      <dgm:prSet/>
      <dgm:spPr/>
      <dgm:t>
        <a:bodyPr/>
        <a:lstStyle/>
        <a:p>
          <a:endParaRPr lang="es-ES_tradnl"/>
        </a:p>
      </dgm:t>
    </dgm:pt>
    <dgm:pt modelId="{F6616048-9EFF-DB43-9C27-FAE2AE179C56}" type="sibTrans" cxnId="{FE3926DE-8019-6A44-B40C-115C6163B7D1}">
      <dgm:prSet/>
      <dgm:spPr/>
      <dgm:t>
        <a:bodyPr/>
        <a:lstStyle/>
        <a:p>
          <a:endParaRPr lang="es-ES_tradnl"/>
        </a:p>
      </dgm:t>
    </dgm:pt>
    <dgm:pt modelId="{E3452414-ACB3-634C-8C4C-619746D28CFC}">
      <dgm:prSet phldrT="[Texto]" phldr="1" custT="1"/>
      <dgm:spPr/>
      <dgm:t>
        <a:bodyPr/>
        <a:lstStyle/>
        <a:p>
          <a:endParaRPr lang="es-ES_tradnl" sz="1800" dirty="0"/>
        </a:p>
      </dgm:t>
    </dgm:pt>
    <dgm:pt modelId="{ECC7B5DB-28C3-894B-BB0B-A2FD5FDD604C}" type="parTrans" cxnId="{19AA52B9-5B2B-3A41-9E0B-EF234285AE91}">
      <dgm:prSet/>
      <dgm:spPr/>
      <dgm:t>
        <a:bodyPr/>
        <a:lstStyle/>
        <a:p>
          <a:endParaRPr lang="es-ES_tradnl"/>
        </a:p>
      </dgm:t>
    </dgm:pt>
    <dgm:pt modelId="{03986582-D14F-E644-A5C8-B0BDFCE49C65}" type="sibTrans" cxnId="{19AA52B9-5B2B-3A41-9E0B-EF234285AE91}">
      <dgm:prSet/>
      <dgm:spPr/>
      <dgm:t>
        <a:bodyPr/>
        <a:lstStyle/>
        <a:p>
          <a:endParaRPr lang="es-ES_tradnl"/>
        </a:p>
      </dgm:t>
    </dgm:pt>
    <dgm:pt modelId="{B66EB569-6EFE-9047-B52A-758443608AA1}">
      <dgm:prSet phldrT="[Texto]"/>
      <dgm:spPr/>
      <dgm:t>
        <a:bodyPr/>
        <a:lstStyle/>
        <a:p>
          <a:r>
            <a:rPr lang="es-ES_tradnl" dirty="0" smtClean="0"/>
            <a:t>ANTROPOLOGÍA</a:t>
          </a:r>
          <a:endParaRPr lang="es-ES_tradnl" dirty="0"/>
        </a:p>
      </dgm:t>
    </dgm:pt>
    <dgm:pt modelId="{8CF4E878-2BB3-7149-8EA1-3A585C9E5AA2}" type="parTrans" cxnId="{6870A35B-4AB8-0847-B9A5-35988A282667}">
      <dgm:prSet/>
      <dgm:spPr/>
      <dgm:t>
        <a:bodyPr/>
        <a:lstStyle/>
        <a:p>
          <a:endParaRPr lang="es-ES_tradnl"/>
        </a:p>
      </dgm:t>
    </dgm:pt>
    <dgm:pt modelId="{CA245311-1E0D-DC43-A7E7-D1E53A37C75F}" type="sibTrans" cxnId="{6870A35B-4AB8-0847-B9A5-35988A282667}">
      <dgm:prSet/>
      <dgm:spPr/>
      <dgm:t>
        <a:bodyPr/>
        <a:lstStyle/>
        <a:p>
          <a:endParaRPr lang="es-ES_tradnl"/>
        </a:p>
      </dgm:t>
    </dgm:pt>
    <dgm:pt modelId="{CDEABB30-2B46-1447-8B70-49867B375F87}">
      <dgm:prSet phldrT="[Texto]" custT="1"/>
      <dgm:spPr/>
      <dgm:t>
        <a:bodyPr/>
        <a:lstStyle/>
        <a:p>
          <a:r>
            <a:rPr lang="es-ES_tradnl" sz="1400" dirty="0" smtClean="0"/>
            <a:t>RELACIONES SOCIALES</a:t>
          </a:r>
          <a:endParaRPr lang="es-ES_tradnl" sz="1400" dirty="0"/>
        </a:p>
      </dgm:t>
    </dgm:pt>
    <dgm:pt modelId="{8A751225-B62A-E948-9571-F0E7471FD88E}" type="parTrans" cxnId="{6A4AA8FB-7CB0-7C41-9F7A-BF9D25C747B6}">
      <dgm:prSet/>
      <dgm:spPr/>
      <dgm:t>
        <a:bodyPr/>
        <a:lstStyle/>
        <a:p>
          <a:endParaRPr lang="es-ES_tradnl"/>
        </a:p>
      </dgm:t>
    </dgm:pt>
    <dgm:pt modelId="{95D2A488-04CC-D54D-B6D6-FD90F1886FB7}" type="sibTrans" cxnId="{6A4AA8FB-7CB0-7C41-9F7A-BF9D25C747B6}">
      <dgm:prSet/>
      <dgm:spPr/>
      <dgm:t>
        <a:bodyPr/>
        <a:lstStyle/>
        <a:p>
          <a:endParaRPr lang="es-ES_tradnl"/>
        </a:p>
      </dgm:t>
    </dgm:pt>
    <dgm:pt modelId="{CD7D3183-5A91-A14D-8070-6ED4774356AE}">
      <dgm:prSet phldrT="[Texto]" custT="1"/>
      <dgm:spPr/>
      <dgm:t>
        <a:bodyPr/>
        <a:lstStyle/>
        <a:p>
          <a:r>
            <a:rPr lang="es-ES_tradnl" sz="1400" dirty="0" smtClean="0"/>
            <a:t> EVALUACIÓN IMPACTO</a:t>
          </a:r>
          <a:endParaRPr lang="es-ES_tradnl" sz="1400" dirty="0"/>
        </a:p>
      </dgm:t>
    </dgm:pt>
    <dgm:pt modelId="{65555C46-C593-FB4E-ABF5-A7E20E0B85B2}" type="parTrans" cxnId="{2859E4E5-FA77-994B-AB37-677EF3849171}">
      <dgm:prSet/>
      <dgm:spPr/>
      <dgm:t>
        <a:bodyPr/>
        <a:lstStyle/>
        <a:p>
          <a:endParaRPr lang="es-ES_tradnl"/>
        </a:p>
      </dgm:t>
    </dgm:pt>
    <dgm:pt modelId="{9B0A2B7A-12DC-444B-83D5-758E00E26D8F}" type="sibTrans" cxnId="{2859E4E5-FA77-994B-AB37-677EF3849171}">
      <dgm:prSet/>
      <dgm:spPr/>
      <dgm:t>
        <a:bodyPr/>
        <a:lstStyle/>
        <a:p>
          <a:endParaRPr lang="es-ES_tradnl"/>
        </a:p>
      </dgm:t>
    </dgm:pt>
    <dgm:pt modelId="{8277A56E-62F6-5148-B8C9-DE370AECE192}">
      <dgm:prSet phldrT="[Texto]"/>
      <dgm:spPr/>
      <dgm:t>
        <a:bodyPr/>
        <a:lstStyle/>
        <a:p>
          <a:endParaRPr lang="es-ES_tradnl" sz="1000" dirty="0"/>
        </a:p>
      </dgm:t>
    </dgm:pt>
    <dgm:pt modelId="{A3786EC8-644D-BC47-924B-DACA26430637}" type="parTrans" cxnId="{A3E8605C-3915-9A40-B91F-E997FEBE73DB}">
      <dgm:prSet/>
      <dgm:spPr/>
      <dgm:t>
        <a:bodyPr/>
        <a:lstStyle/>
        <a:p>
          <a:endParaRPr lang="es-ES_tradnl"/>
        </a:p>
      </dgm:t>
    </dgm:pt>
    <dgm:pt modelId="{AE4709DC-32E1-664D-880D-EEC54C978DF2}" type="sibTrans" cxnId="{A3E8605C-3915-9A40-B91F-E997FEBE73DB}">
      <dgm:prSet/>
      <dgm:spPr/>
      <dgm:t>
        <a:bodyPr/>
        <a:lstStyle/>
        <a:p>
          <a:endParaRPr lang="es-ES_tradnl"/>
        </a:p>
      </dgm:t>
    </dgm:pt>
    <dgm:pt modelId="{6F602647-F532-5A40-8333-FB2FBE4E66D0}">
      <dgm:prSet phldrT="[Texto]" custT="1"/>
      <dgm:spPr/>
      <dgm:t>
        <a:bodyPr/>
        <a:lstStyle/>
        <a:p>
          <a:r>
            <a:rPr lang="es-ES_tradnl" sz="1400" dirty="0" smtClean="0"/>
            <a:t>INSTITUCIONES</a:t>
          </a:r>
          <a:endParaRPr lang="es-ES_tradnl" sz="1400" dirty="0"/>
        </a:p>
      </dgm:t>
    </dgm:pt>
    <dgm:pt modelId="{8C3FBAB3-0102-7E45-9D61-A99CDB2580DB}" type="parTrans" cxnId="{2102C7DB-C408-DB4A-99B2-D9ECEA40C720}">
      <dgm:prSet/>
      <dgm:spPr/>
      <dgm:t>
        <a:bodyPr/>
        <a:lstStyle/>
        <a:p>
          <a:endParaRPr lang="es-ES_tradnl"/>
        </a:p>
      </dgm:t>
    </dgm:pt>
    <dgm:pt modelId="{CE8D3940-E43F-3D4A-91B3-B315813FE588}" type="sibTrans" cxnId="{2102C7DB-C408-DB4A-99B2-D9ECEA40C720}">
      <dgm:prSet/>
      <dgm:spPr/>
      <dgm:t>
        <a:bodyPr/>
        <a:lstStyle/>
        <a:p>
          <a:endParaRPr lang="es-ES_tradnl"/>
        </a:p>
      </dgm:t>
    </dgm:pt>
    <dgm:pt modelId="{D7EC1CF9-EBD6-B44D-89EF-4203C11BB65A}">
      <dgm:prSet phldrT="[Texto]" custT="1"/>
      <dgm:spPr/>
      <dgm:t>
        <a:bodyPr/>
        <a:lstStyle/>
        <a:p>
          <a:r>
            <a:rPr lang="es-ES_tradnl" sz="1800" dirty="0" smtClean="0"/>
            <a:t>PROCESOS</a:t>
          </a:r>
          <a:endParaRPr lang="es-ES_tradnl" sz="1800" dirty="0"/>
        </a:p>
      </dgm:t>
    </dgm:pt>
    <dgm:pt modelId="{00DE3397-BA6C-DC48-B20B-B1EA1FAF7900}" type="parTrans" cxnId="{31351045-5233-BE43-A411-DB6344D12354}">
      <dgm:prSet/>
      <dgm:spPr/>
      <dgm:t>
        <a:bodyPr/>
        <a:lstStyle/>
        <a:p>
          <a:endParaRPr lang="es-ES_tradnl"/>
        </a:p>
      </dgm:t>
    </dgm:pt>
    <dgm:pt modelId="{4F5672F4-BFFC-7244-8E0B-6D52D2F151D0}" type="sibTrans" cxnId="{31351045-5233-BE43-A411-DB6344D12354}">
      <dgm:prSet/>
      <dgm:spPr/>
      <dgm:t>
        <a:bodyPr/>
        <a:lstStyle/>
        <a:p>
          <a:endParaRPr lang="es-ES_tradnl"/>
        </a:p>
      </dgm:t>
    </dgm:pt>
    <dgm:pt modelId="{2098C0D8-3D07-DB49-982E-53BEBD671B45}">
      <dgm:prSet phldrT="[Texto]" custT="1"/>
      <dgm:spPr/>
      <dgm:t>
        <a:bodyPr/>
        <a:lstStyle/>
        <a:p>
          <a:endParaRPr lang="es-ES_tradnl" sz="1200" dirty="0"/>
        </a:p>
      </dgm:t>
    </dgm:pt>
    <dgm:pt modelId="{5FD2554F-94B9-CA4B-A8A9-618E5296B110}" type="parTrans" cxnId="{DA67831F-18AA-9741-A4F5-0BF1F2604890}">
      <dgm:prSet/>
      <dgm:spPr/>
      <dgm:t>
        <a:bodyPr/>
        <a:lstStyle/>
        <a:p>
          <a:endParaRPr lang="es-ES_tradnl"/>
        </a:p>
      </dgm:t>
    </dgm:pt>
    <dgm:pt modelId="{5560588A-3340-B645-BE90-A74AB8349D32}" type="sibTrans" cxnId="{DA67831F-18AA-9741-A4F5-0BF1F2604890}">
      <dgm:prSet/>
      <dgm:spPr/>
      <dgm:t>
        <a:bodyPr/>
        <a:lstStyle/>
        <a:p>
          <a:endParaRPr lang="es-ES_tradnl"/>
        </a:p>
      </dgm:t>
    </dgm:pt>
    <dgm:pt modelId="{AFAADA7A-5334-BD4F-A4B2-0FC89074199A}">
      <dgm:prSet phldrT="[Texto]" custT="1"/>
      <dgm:spPr/>
      <dgm:t>
        <a:bodyPr/>
        <a:lstStyle/>
        <a:p>
          <a:r>
            <a:rPr lang="es-MX" sz="1200" dirty="0" smtClean="0"/>
            <a:t>La pobrez</a:t>
          </a:r>
          <a:endParaRPr lang="es-ES_tradnl" sz="1200" dirty="0"/>
        </a:p>
      </dgm:t>
    </dgm:pt>
    <dgm:pt modelId="{F441A6D7-898F-384E-B345-7F0EAA293C39}" type="parTrans" cxnId="{2D4706A7-3C7D-994B-A7E8-D947F229BA2F}">
      <dgm:prSet/>
      <dgm:spPr/>
      <dgm:t>
        <a:bodyPr/>
        <a:lstStyle/>
        <a:p>
          <a:endParaRPr lang="es-ES_tradnl"/>
        </a:p>
      </dgm:t>
    </dgm:pt>
    <dgm:pt modelId="{C6D5873A-FC62-C14D-8FE0-F992AD720F93}" type="sibTrans" cxnId="{2D4706A7-3C7D-994B-A7E8-D947F229BA2F}">
      <dgm:prSet/>
      <dgm:spPr/>
      <dgm:t>
        <a:bodyPr/>
        <a:lstStyle/>
        <a:p>
          <a:endParaRPr lang="es-ES_tradnl"/>
        </a:p>
      </dgm:t>
    </dgm:pt>
    <dgm:pt modelId="{F2DE76B5-0E0C-D348-B9CC-E77CF16A1EA6}">
      <dgm:prSet phldrT="[Texto]" custT="1"/>
      <dgm:spPr/>
      <dgm:t>
        <a:bodyPr/>
        <a:lstStyle/>
        <a:p>
          <a:endParaRPr lang="es-ES_tradnl" sz="1400" dirty="0"/>
        </a:p>
      </dgm:t>
    </dgm:pt>
    <dgm:pt modelId="{1EED1A24-9DE4-BC46-9A8F-C3AE5A1F3A2B}" type="parTrans" cxnId="{B6AA14D1-3E69-004B-AFCA-9209C2805156}">
      <dgm:prSet/>
      <dgm:spPr/>
      <dgm:t>
        <a:bodyPr/>
        <a:lstStyle/>
        <a:p>
          <a:endParaRPr lang="es-ES_tradnl"/>
        </a:p>
      </dgm:t>
    </dgm:pt>
    <dgm:pt modelId="{D71979F3-203C-A148-81F0-3329ED147EB2}" type="sibTrans" cxnId="{B6AA14D1-3E69-004B-AFCA-9209C2805156}">
      <dgm:prSet/>
      <dgm:spPr/>
      <dgm:t>
        <a:bodyPr/>
        <a:lstStyle/>
        <a:p>
          <a:endParaRPr lang="es-ES_tradnl"/>
        </a:p>
      </dgm:t>
    </dgm:pt>
    <dgm:pt modelId="{77CA16CE-9081-3042-9DD8-857284EA3705}">
      <dgm:prSet phldrT="[Texto]" custT="1"/>
      <dgm:spPr/>
      <dgm:t>
        <a:bodyPr/>
        <a:lstStyle/>
        <a:p>
          <a:endParaRPr lang="es-ES_tradnl" sz="1200" dirty="0"/>
        </a:p>
      </dgm:t>
    </dgm:pt>
    <dgm:pt modelId="{94AE78CE-EF66-714B-AF27-B7F88076E0F3}" type="parTrans" cxnId="{3B07D3E2-F4E1-0642-AFBD-96E97E7860EF}">
      <dgm:prSet/>
      <dgm:spPr/>
      <dgm:t>
        <a:bodyPr/>
        <a:lstStyle/>
        <a:p>
          <a:endParaRPr lang="es-ES_tradnl"/>
        </a:p>
      </dgm:t>
    </dgm:pt>
    <dgm:pt modelId="{28006F6C-C6A9-E54D-83CF-55DFA0801B39}" type="sibTrans" cxnId="{3B07D3E2-F4E1-0642-AFBD-96E97E7860EF}">
      <dgm:prSet/>
      <dgm:spPr/>
      <dgm:t>
        <a:bodyPr/>
        <a:lstStyle/>
        <a:p>
          <a:endParaRPr lang="es-ES_tradnl"/>
        </a:p>
      </dgm:t>
    </dgm:pt>
    <dgm:pt modelId="{4FC36925-7F96-BA48-A117-8C641EC38A8E}">
      <dgm:prSet phldrT="[Texto]" custT="1"/>
      <dgm:spPr/>
      <dgm:t>
        <a:bodyPr/>
        <a:lstStyle/>
        <a:p>
          <a:r>
            <a:rPr lang="es-MX" sz="1800" dirty="0" smtClean="0"/>
            <a:t> diferencias regionales, étnicas, tipos de familia </a:t>
          </a:r>
          <a:endParaRPr lang="es-ES_tradnl" sz="1800" dirty="0"/>
        </a:p>
      </dgm:t>
    </dgm:pt>
    <dgm:pt modelId="{0527D64A-83D1-4A47-AC80-376D5C6DBCDF}" type="parTrans" cxnId="{959F511B-6074-5D4B-B90C-D5BA7A1C701A}">
      <dgm:prSet/>
      <dgm:spPr/>
      <dgm:t>
        <a:bodyPr/>
        <a:lstStyle/>
        <a:p>
          <a:endParaRPr lang="es-ES_tradnl"/>
        </a:p>
      </dgm:t>
    </dgm:pt>
    <dgm:pt modelId="{5E80DC6F-EF47-E646-98E0-BC6FB55084B4}" type="sibTrans" cxnId="{959F511B-6074-5D4B-B90C-D5BA7A1C701A}">
      <dgm:prSet/>
      <dgm:spPr/>
      <dgm:t>
        <a:bodyPr/>
        <a:lstStyle/>
        <a:p>
          <a:endParaRPr lang="es-ES_tradnl"/>
        </a:p>
      </dgm:t>
    </dgm:pt>
    <dgm:pt modelId="{3BA6EAA4-0D3A-4E40-B3D6-949BDDEF0620}">
      <dgm:prSet phldrT="[Texto]" custT="1"/>
      <dgm:spPr/>
      <dgm:t>
        <a:bodyPr/>
        <a:lstStyle/>
        <a:p>
          <a:endParaRPr lang="es-ES_tradnl" sz="1800" dirty="0"/>
        </a:p>
      </dgm:t>
    </dgm:pt>
    <dgm:pt modelId="{3D43A719-F157-524D-B862-84B8E4CCC8C7}" type="parTrans" cxnId="{B5070F71-51F8-4C48-85B1-39EBCDF49E02}">
      <dgm:prSet/>
      <dgm:spPr/>
      <dgm:t>
        <a:bodyPr/>
        <a:lstStyle/>
        <a:p>
          <a:endParaRPr lang="es-ES_tradnl"/>
        </a:p>
      </dgm:t>
    </dgm:pt>
    <dgm:pt modelId="{0AD97851-9EBD-8A4A-921F-3B6BE4B5A367}" type="sibTrans" cxnId="{B5070F71-51F8-4C48-85B1-39EBCDF49E02}">
      <dgm:prSet/>
      <dgm:spPr/>
      <dgm:t>
        <a:bodyPr/>
        <a:lstStyle/>
        <a:p>
          <a:endParaRPr lang="es-ES_tradnl"/>
        </a:p>
      </dgm:t>
    </dgm:pt>
    <dgm:pt modelId="{88274F9A-EBD2-9747-894A-C529721D08D5}">
      <dgm:prSet phldrT="[Texto]" custT="1"/>
      <dgm:spPr/>
      <dgm:t>
        <a:bodyPr/>
        <a:lstStyle/>
        <a:p>
          <a:endParaRPr lang="es-ES_tradnl" sz="1800" dirty="0"/>
        </a:p>
      </dgm:t>
    </dgm:pt>
    <dgm:pt modelId="{58AD77DA-8640-5441-A7BC-9E3A1DFF17A4}" type="parTrans" cxnId="{35638C7B-C7EC-C049-8FC4-8225A3F9A55F}">
      <dgm:prSet/>
      <dgm:spPr/>
      <dgm:t>
        <a:bodyPr/>
        <a:lstStyle/>
        <a:p>
          <a:endParaRPr lang="es-ES_tradnl"/>
        </a:p>
      </dgm:t>
    </dgm:pt>
    <dgm:pt modelId="{03BB634F-BD85-2847-BAEA-E7F880C1FCAF}" type="sibTrans" cxnId="{35638C7B-C7EC-C049-8FC4-8225A3F9A55F}">
      <dgm:prSet/>
      <dgm:spPr/>
      <dgm:t>
        <a:bodyPr/>
        <a:lstStyle/>
        <a:p>
          <a:endParaRPr lang="es-ES_tradnl"/>
        </a:p>
      </dgm:t>
    </dgm:pt>
    <dgm:pt modelId="{639608E5-E5CD-874B-8646-1D590CAE0882}">
      <dgm:prSet phldrT="[Texto]" custT="1"/>
      <dgm:spPr/>
      <dgm:t>
        <a:bodyPr/>
        <a:lstStyle/>
        <a:p>
          <a:endParaRPr lang="es-ES_tradnl" sz="1800" dirty="0"/>
        </a:p>
      </dgm:t>
    </dgm:pt>
    <dgm:pt modelId="{D3A1B282-581D-634E-A067-82B9E4928158}" type="parTrans" cxnId="{E4611C13-E01C-5E4C-8038-933D12525911}">
      <dgm:prSet/>
      <dgm:spPr/>
      <dgm:t>
        <a:bodyPr/>
        <a:lstStyle/>
        <a:p>
          <a:endParaRPr lang="es-ES_tradnl"/>
        </a:p>
      </dgm:t>
    </dgm:pt>
    <dgm:pt modelId="{84B00B46-04DA-9D4D-87A8-B43AD69DF4A1}" type="sibTrans" cxnId="{E4611C13-E01C-5E4C-8038-933D12525911}">
      <dgm:prSet/>
      <dgm:spPr/>
      <dgm:t>
        <a:bodyPr/>
        <a:lstStyle/>
        <a:p>
          <a:endParaRPr lang="es-ES_tradnl"/>
        </a:p>
      </dgm:t>
    </dgm:pt>
    <dgm:pt modelId="{95F64BE2-FD33-1D45-A962-EF232F85E36C}">
      <dgm:prSet phldrT="[Texto]" custT="1"/>
      <dgm:spPr/>
      <dgm:t>
        <a:bodyPr/>
        <a:lstStyle/>
        <a:p>
          <a:endParaRPr lang="es-ES_tradnl" sz="1800" dirty="0"/>
        </a:p>
      </dgm:t>
    </dgm:pt>
    <dgm:pt modelId="{BFF4F53F-CF12-794B-A210-DE2D572B8B05}" type="parTrans" cxnId="{BFC51D3C-3BAE-1A43-970F-F3421C61934F}">
      <dgm:prSet/>
      <dgm:spPr/>
      <dgm:t>
        <a:bodyPr/>
        <a:lstStyle/>
        <a:p>
          <a:endParaRPr lang="es-ES_tradnl"/>
        </a:p>
      </dgm:t>
    </dgm:pt>
    <dgm:pt modelId="{0016F713-36E7-A64C-82DC-C8A7406E4B3F}" type="sibTrans" cxnId="{BFC51D3C-3BAE-1A43-970F-F3421C61934F}">
      <dgm:prSet/>
      <dgm:spPr/>
      <dgm:t>
        <a:bodyPr/>
        <a:lstStyle/>
        <a:p>
          <a:endParaRPr lang="es-ES_tradnl"/>
        </a:p>
      </dgm:t>
    </dgm:pt>
    <dgm:pt modelId="{1F07897A-A21E-5B4F-8A06-E222D0A38A48}">
      <dgm:prSet phldrT="[Texto]" custT="1"/>
      <dgm:spPr/>
      <dgm:t>
        <a:bodyPr/>
        <a:lstStyle/>
        <a:p>
          <a:endParaRPr lang="es-ES_tradnl" sz="1800" dirty="0"/>
        </a:p>
      </dgm:t>
    </dgm:pt>
    <dgm:pt modelId="{ACF10363-6672-4346-A9DF-7F47EABC1212}" type="parTrans" cxnId="{ECFC36D7-B00E-6543-96CF-2A7BD0CA5089}">
      <dgm:prSet/>
      <dgm:spPr/>
      <dgm:t>
        <a:bodyPr/>
        <a:lstStyle/>
        <a:p>
          <a:endParaRPr lang="es-ES_tradnl"/>
        </a:p>
      </dgm:t>
    </dgm:pt>
    <dgm:pt modelId="{D91C9535-D3BD-5344-838C-7FA6F0978C54}" type="sibTrans" cxnId="{ECFC36D7-B00E-6543-96CF-2A7BD0CA5089}">
      <dgm:prSet/>
      <dgm:spPr/>
      <dgm:t>
        <a:bodyPr/>
        <a:lstStyle/>
        <a:p>
          <a:endParaRPr lang="es-ES_tradnl"/>
        </a:p>
      </dgm:t>
    </dgm:pt>
    <dgm:pt modelId="{32F88497-B3CC-1846-A967-0278A41F019E}">
      <dgm:prSet phldrT="[Texto]" custT="1"/>
      <dgm:spPr/>
      <dgm:t>
        <a:bodyPr/>
        <a:lstStyle/>
        <a:p>
          <a:endParaRPr lang="es-ES_tradnl" sz="1800" dirty="0"/>
        </a:p>
      </dgm:t>
    </dgm:pt>
    <dgm:pt modelId="{1FCA47B2-C355-6E45-966A-933FB87B03BF}" type="parTrans" cxnId="{E016E7F1-4F07-0D4A-BC8A-5E2B6DA9AD4B}">
      <dgm:prSet/>
      <dgm:spPr/>
      <dgm:t>
        <a:bodyPr/>
        <a:lstStyle/>
        <a:p>
          <a:endParaRPr lang="es-ES_tradnl"/>
        </a:p>
      </dgm:t>
    </dgm:pt>
    <dgm:pt modelId="{6DE91D82-4835-2F41-83C6-B2806DDC894D}" type="sibTrans" cxnId="{E016E7F1-4F07-0D4A-BC8A-5E2B6DA9AD4B}">
      <dgm:prSet/>
      <dgm:spPr/>
      <dgm:t>
        <a:bodyPr/>
        <a:lstStyle/>
        <a:p>
          <a:endParaRPr lang="es-ES_tradnl"/>
        </a:p>
      </dgm:t>
    </dgm:pt>
    <dgm:pt modelId="{D5392525-04EA-1B4A-9DF8-34337E4516C8}">
      <dgm:prSet phldrT="[Texto]" custT="1"/>
      <dgm:spPr/>
      <dgm:t>
        <a:bodyPr/>
        <a:lstStyle/>
        <a:p>
          <a:endParaRPr lang="es-ES_tradnl" sz="1200" dirty="0"/>
        </a:p>
      </dgm:t>
    </dgm:pt>
    <dgm:pt modelId="{DF934069-172A-304B-9277-02062E5412A3}" type="parTrans" cxnId="{43116B98-5422-AA44-B86F-440B0C261FD3}">
      <dgm:prSet/>
      <dgm:spPr/>
      <dgm:t>
        <a:bodyPr/>
        <a:lstStyle/>
        <a:p>
          <a:endParaRPr lang="es-ES_tradnl"/>
        </a:p>
      </dgm:t>
    </dgm:pt>
    <dgm:pt modelId="{8A9CB4B1-D2EE-6749-8E31-40098A35E94D}" type="sibTrans" cxnId="{43116B98-5422-AA44-B86F-440B0C261FD3}">
      <dgm:prSet/>
      <dgm:spPr/>
      <dgm:t>
        <a:bodyPr/>
        <a:lstStyle/>
        <a:p>
          <a:endParaRPr lang="es-ES_tradnl"/>
        </a:p>
      </dgm:t>
    </dgm:pt>
    <dgm:pt modelId="{B776BB28-2FD1-D749-891C-749311E91270}">
      <dgm:prSet phldrT="[Texto]" custT="1"/>
      <dgm:spPr/>
      <dgm:t>
        <a:bodyPr/>
        <a:lstStyle/>
        <a:p>
          <a:r>
            <a:rPr lang="es-MX" sz="1400" dirty="0" smtClean="0"/>
            <a:t>La pobreza no es estática, como tampoco lo es la intervención del Estado vía programas</a:t>
          </a:r>
          <a:endParaRPr lang="es-ES_tradnl" sz="1200" dirty="0"/>
        </a:p>
      </dgm:t>
    </dgm:pt>
    <dgm:pt modelId="{D6E8A359-2C62-404C-B7F5-6CCAE66CB696}" type="parTrans" cxnId="{28C04EC7-944D-0E42-8380-6C383471BE29}">
      <dgm:prSet/>
      <dgm:spPr/>
      <dgm:t>
        <a:bodyPr/>
        <a:lstStyle/>
        <a:p>
          <a:endParaRPr lang="es-ES_tradnl"/>
        </a:p>
      </dgm:t>
    </dgm:pt>
    <dgm:pt modelId="{2C01677C-D07D-B64A-839C-5B60125C30F0}" type="sibTrans" cxnId="{28C04EC7-944D-0E42-8380-6C383471BE29}">
      <dgm:prSet/>
      <dgm:spPr/>
      <dgm:t>
        <a:bodyPr/>
        <a:lstStyle/>
        <a:p>
          <a:endParaRPr lang="es-ES_tradnl"/>
        </a:p>
      </dgm:t>
    </dgm:pt>
    <dgm:pt modelId="{6B63AC6A-D401-C14D-B1B7-3A11EA05EB56}" type="pres">
      <dgm:prSet presAssocID="{D6A0D000-903D-224A-8593-4CE76950E3E7}" presName="Name0" presStyleCnt="0">
        <dgm:presLayoutVars>
          <dgm:dir/>
          <dgm:animLvl val="lvl"/>
          <dgm:resizeHandles val="exact"/>
        </dgm:presLayoutVars>
      </dgm:prSet>
      <dgm:spPr/>
      <dgm:t>
        <a:bodyPr/>
        <a:lstStyle/>
        <a:p>
          <a:endParaRPr lang="es-ES_tradnl"/>
        </a:p>
      </dgm:t>
    </dgm:pt>
    <dgm:pt modelId="{BD32D77F-C1D9-E143-9CD1-28D6AED1B209}" type="pres">
      <dgm:prSet presAssocID="{D6A0D000-903D-224A-8593-4CE76950E3E7}" presName="tSp" presStyleCnt="0"/>
      <dgm:spPr/>
    </dgm:pt>
    <dgm:pt modelId="{267E9D6D-C78E-A447-B846-3E654C66133A}" type="pres">
      <dgm:prSet presAssocID="{D6A0D000-903D-224A-8593-4CE76950E3E7}" presName="bSp" presStyleCnt="0"/>
      <dgm:spPr/>
    </dgm:pt>
    <dgm:pt modelId="{0484DF93-D9E1-3346-8D82-37717A48DD4F}" type="pres">
      <dgm:prSet presAssocID="{D6A0D000-903D-224A-8593-4CE76950E3E7}" presName="process" presStyleCnt="0"/>
      <dgm:spPr/>
    </dgm:pt>
    <dgm:pt modelId="{FBE03D52-7991-6F48-AB73-CDEDF77FAE40}" type="pres">
      <dgm:prSet presAssocID="{AC82640D-B18C-2349-BDAE-5BED219FC457}" presName="composite1" presStyleCnt="0"/>
      <dgm:spPr/>
    </dgm:pt>
    <dgm:pt modelId="{D96C4364-E9C0-304B-9EF2-11D793EC1522}" type="pres">
      <dgm:prSet presAssocID="{AC82640D-B18C-2349-BDAE-5BED219FC457}" presName="dummyNode1" presStyleLbl="node1" presStyleIdx="0" presStyleCnt="3"/>
      <dgm:spPr/>
    </dgm:pt>
    <dgm:pt modelId="{279390A2-2466-E34D-AA41-2D24E6F4795F}" type="pres">
      <dgm:prSet presAssocID="{AC82640D-B18C-2349-BDAE-5BED219FC457}" presName="childNode1" presStyleLbl="bgAcc1" presStyleIdx="0" presStyleCnt="3" custScaleX="261160" custScaleY="347270">
        <dgm:presLayoutVars>
          <dgm:bulletEnabled val="1"/>
        </dgm:presLayoutVars>
      </dgm:prSet>
      <dgm:spPr/>
      <dgm:t>
        <a:bodyPr/>
        <a:lstStyle/>
        <a:p>
          <a:endParaRPr lang="es-ES_tradnl"/>
        </a:p>
      </dgm:t>
    </dgm:pt>
    <dgm:pt modelId="{A7461E01-E95A-B549-A971-10087566C7F4}" type="pres">
      <dgm:prSet presAssocID="{AC82640D-B18C-2349-BDAE-5BED219FC457}" presName="childNode1tx" presStyleLbl="bgAcc1" presStyleIdx="0" presStyleCnt="3">
        <dgm:presLayoutVars>
          <dgm:bulletEnabled val="1"/>
        </dgm:presLayoutVars>
      </dgm:prSet>
      <dgm:spPr/>
      <dgm:t>
        <a:bodyPr/>
        <a:lstStyle/>
        <a:p>
          <a:endParaRPr lang="es-ES_tradnl"/>
        </a:p>
      </dgm:t>
    </dgm:pt>
    <dgm:pt modelId="{55B6300D-5477-D342-B8F5-E459D3F8B436}" type="pres">
      <dgm:prSet presAssocID="{AC82640D-B18C-2349-BDAE-5BED219FC457}" presName="parentNode1" presStyleLbl="node1" presStyleIdx="0" presStyleCnt="3" custScaleX="291228" custScaleY="257287">
        <dgm:presLayoutVars>
          <dgm:chMax val="1"/>
          <dgm:bulletEnabled val="1"/>
        </dgm:presLayoutVars>
      </dgm:prSet>
      <dgm:spPr/>
      <dgm:t>
        <a:bodyPr/>
        <a:lstStyle/>
        <a:p>
          <a:endParaRPr lang="es-ES_tradnl"/>
        </a:p>
      </dgm:t>
    </dgm:pt>
    <dgm:pt modelId="{A74616C0-99BB-4C4D-9216-5DD7BAB3927B}" type="pres">
      <dgm:prSet presAssocID="{AC82640D-B18C-2349-BDAE-5BED219FC457}" presName="connSite1" presStyleCnt="0"/>
      <dgm:spPr/>
    </dgm:pt>
    <dgm:pt modelId="{57A002CA-51FD-A24A-9ADB-BD993317A9A0}" type="pres">
      <dgm:prSet presAssocID="{BCB58A19-3181-DC43-AD10-E2C8B09BCDCF}" presName="Name9" presStyleLbl="sibTrans2D1" presStyleIdx="0" presStyleCnt="2"/>
      <dgm:spPr/>
      <dgm:t>
        <a:bodyPr/>
        <a:lstStyle/>
        <a:p>
          <a:endParaRPr lang="es-ES_tradnl"/>
        </a:p>
      </dgm:t>
    </dgm:pt>
    <dgm:pt modelId="{2DE15D4A-09A6-CE4E-9F68-CD89585C94D1}" type="pres">
      <dgm:prSet presAssocID="{D7EC1CF9-EBD6-B44D-89EF-4203C11BB65A}" presName="composite2" presStyleCnt="0"/>
      <dgm:spPr/>
    </dgm:pt>
    <dgm:pt modelId="{9145E77A-3A84-0747-BEBB-172CF8B61856}" type="pres">
      <dgm:prSet presAssocID="{D7EC1CF9-EBD6-B44D-89EF-4203C11BB65A}" presName="dummyNode2" presStyleLbl="node1" presStyleIdx="0" presStyleCnt="3"/>
      <dgm:spPr/>
    </dgm:pt>
    <dgm:pt modelId="{977F7197-3112-B244-82D9-7F89BEE1BF22}" type="pres">
      <dgm:prSet presAssocID="{D7EC1CF9-EBD6-B44D-89EF-4203C11BB65A}" presName="childNode2" presStyleLbl="bgAcc1" presStyleIdx="1" presStyleCnt="3" custScaleY="363996">
        <dgm:presLayoutVars>
          <dgm:bulletEnabled val="1"/>
        </dgm:presLayoutVars>
      </dgm:prSet>
      <dgm:spPr/>
      <dgm:t>
        <a:bodyPr/>
        <a:lstStyle/>
        <a:p>
          <a:endParaRPr lang="es-ES_tradnl"/>
        </a:p>
      </dgm:t>
    </dgm:pt>
    <dgm:pt modelId="{2507CCD3-B66F-C84B-A480-D9FBCA8868A4}" type="pres">
      <dgm:prSet presAssocID="{D7EC1CF9-EBD6-B44D-89EF-4203C11BB65A}" presName="childNode2tx" presStyleLbl="bgAcc1" presStyleIdx="1" presStyleCnt="3">
        <dgm:presLayoutVars>
          <dgm:bulletEnabled val="1"/>
        </dgm:presLayoutVars>
      </dgm:prSet>
      <dgm:spPr/>
      <dgm:t>
        <a:bodyPr/>
        <a:lstStyle/>
        <a:p>
          <a:endParaRPr lang="es-ES_tradnl"/>
        </a:p>
      </dgm:t>
    </dgm:pt>
    <dgm:pt modelId="{5BEF4422-51FF-874C-9ADB-4DF81BFE6E26}" type="pres">
      <dgm:prSet presAssocID="{D7EC1CF9-EBD6-B44D-89EF-4203C11BB65A}" presName="parentNode2" presStyleLbl="node1" presStyleIdx="1" presStyleCnt="3" custScaleX="137635" custScaleY="149322">
        <dgm:presLayoutVars>
          <dgm:chMax val="0"/>
          <dgm:bulletEnabled val="1"/>
        </dgm:presLayoutVars>
      </dgm:prSet>
      <dgm:spPr/>
      <dgm:t>
        <a:bodyPr/>
        <a:lstStyle/>
        <a:p>
          <a:endParaRPr lang="es-ES_tradnl"/>
        </a:p>
      </dgm:t>
    </dgm:pt>
    <dgm:pt modelId="{C5C91F54-07E2-AF47-B861-721F0A76F14E}" type="pres">
      <dgm:prSet presAssocID="{D7EC1CF9-EBD6-B44D-89EF-4203C11BB65A}" presName="connSite2" presStyleCnt="0"/>
      <dgm:spPr/>
    </dgm:pt>
    <dgm:pt modelId="{15030EB0-F8FC-F541-87E5-AC9A2C86594F}" type="pres">
      <dgm:prSet presAssocID="{4F5672F4-BFFC-7244-8E0B-6D52D2F151D0}" presName="Name18" presStyleLbl="sibTrans2D1" presStyleIdx="1" presStyleCnt="2"/>
      <dgm:spPr/>
      <dgm:t>
        <a:bodyPr/>
        <a:lstStyle/>
        <a:p>
          <a:endParaRPr lang="es-ES_tradnl"/>
        </a:p>
      </dgm:t>
    </dgm:pt>
    <dgm:pt modelId="{FD44718D-0957-5142-B1F1-B28520AAC3D6}" type="pres">
      <dgm:prSet presAssocID="{B66EB569-6EFE-9047-B52A-758443608AA1}" presName="composite1" presStyleCnt="0"/>
      <dgm:spPr/>
    </dgm:pt>
    <dgm:pt modelId="{3C922561-A874-2E40-8230-D31D37D66942}" type="pres">
      <dgm:prSet presAssocID="{B66EB569-6EFE-9047-B52A-758443608AA1}" presName="dummyNode1" presStyleLbl="node1" presStyleIdx="1" presStyleCnt="3"/>
      <dgm:spPr/>
    </dgm:pt>
    <dgm:pt modelId="{765F6C9D-CA9D-CC47-BA9B-C2FF1188E0B4}" type="pres">
      <dgm:prSet presAssocID="{B66EB569-6EFE-9047-B52A-758443608AA1}" presName="childNode1" presStyleLbl="bgAcc1" presStyleIdx="2" presStyleCnt="3" custScaleX="189895" custScaleY="272185" custLinFactNeighborX="-3744" custLinFactNeighborY="4184">
        <dgm:presLayoutVars>
          <dgm:bulletEnabled val="1"/>
        </dgm:presLayoutVars>
      </dgm:prSet>
      <dgm:spPr/>
      <dgm:t>
        <a:bodyPr/>
        <a:lstStyle/>
        <a:p>
          <a:endParaRPr lang="es-ES_tradnl"/>
        </a:p>
      </dgm:t>
    </dgm:pt>
    <dgm:pt modelId="{E8953CCF-28DF-C241-97E4-237395AA9632}" type="pres">
      <dgm:prSet presAssocID="{B66EB569-6EFE-9047-B52A-758443608AA1}" presName="childNode1tx" presStyleLbl="bgAcc1" presStyleIdx="2" presStyleCnt="3">
        <dgm:presLayoutVars>
          <dgm:bulletEnabled val="1"/>
        </dgm:presLayoutVars>
      </dgm:prSet>
      <dgm:spPr/>
      <dgm:t>
        <a:bodyPr/>
        <a:lstStyle/>
        <a:p>
          <a:endParaRPr lang="es-ES_tradnl"/>
        </a:p>
      </dgm:t>
    </dgm:pt>
    <dgm:pt modelId="{0B5A6997-1438-5044-AC96-C59A8C215760}" type="pres">
      <dgm:prSet presAssocID="{B66EB569-6EFE-9047-B52A-758443608AA1}" presName="parentNode1" presStyleLbl="node1" presStyleIdx="2" presStyleCnt="3" custScaleX="168027" custScaleY="116048">
        <dgm:presLayoutVars>
          <dgm:chMax val="1"/>
          <dgm:bulletEnabled val="1"/>
        </dgm:presLayoutVars>
      </dgm:prSet>
      <dgm:spPr/>
      <dgm:t>
        <a:bodyPr/>
        <a:lstStyle/>
        <a:p>
          <a:endParaRPr lang="es-ES_tradnl"/>
        </a:p>
      </dgm:t>
    </dgm:pt>
    <dgm:pt modelId="{5B6AEC21-602D-6F44-A1DC-66CAB85D8681}" type="pres">
      <dgm:prSet presAssocID="{B66EB569-6EFE-9047-B52A-758443608AA1}" presName="connSite1" presStyleCnt="0"/>
      <dgm:spPr/>
    </dgm:pt>
  </dgm:ptLst>
  <dgm:cxnLst>
    <dgm:cxn modelId="{D00B50BA-AFF0-F84D-B905-D51ABAB6F59C}" type="presOf" srcId="{B776BB28-2FD1-D749-891C-749311E91270}" destId="{977F7197-3112-B244-82D9-7F89BEE1BF22}" srcOrd="0" destOrd="4" presId="urn:microsoft.com/office/officeart/2005/8/layout/hProcess4"/>
    <dgm:cxn modelId="{2D4706A7-3C7D-994B-A7E8-D947F229BA2F}" srcId="{D7EC1CF9-EBD6-B44D-89EF-4203C11BB65A}" destId="{AFAADA7A-5334-BD4F-A4B2-0FC89074199A}" srcOrd="2" destOrd="0" parTransId="{F441A6D7-898F-384E-B345-7F0EAA293C39}" sibTransId="{C6D5873A-FC62-C14D-8FE0-F992AD720F93}"/>
    <dgm:cxn modelId="{01A27E81-0263-DB4D-9E7A-1E84513BB167}" type="presOf" srcId="{77CA16CE-9081-3042-9DD8-857284EA3705}" destId="{977F7197-3112-B244-82D9-7F89BEE1BF22}" srcOrd="0" destOrd="1" presId="urn:microsoft.com/office/officeart/2005/8/layout/hProcess4"/>
    <dgm:cxn modelId="{B6AA14D1-3E69-004B-AFCA-9209C2805156}" srcId="{B66EB569-6EFE-9047-B52A-758443608AA1}" destId="{F2DE76B5-0E0C-D348-B9CC-E77CF16A1EA6}" srcOrd="1" destOrd="0" parTransId="{1EED1A24-9DE4-BC46-9A8F-C3AE5A1F3A2B}" sibTransId="{D71979F3-203C-A148-81F0-3329ED147EB2}"/>
    <dgm:cxn modelId="{0C61DCA0-85B3-EE42-9CC5-88F6F5E23F43}" type="presOf" srcId="{CDEABB30-2B46-1447-8B70-49867B375F87}" destId="{765F6C9D-CA9D-CC47-BA9B-C2FF1188E0B4}" srcOrd="0" destOrd="0" presId="urn:microsoft.com/office/officeart/2005/8/layout/hProcess4"/>
    <dgm:cxn modelId="{27380C5F-5531-C848-9895-6BDB0CA4945A}" type="presOf" srcId="{8277A56E-62F6-5148-B8C9-DE370AECE192}" destId="{765F6C9D-CA9D-CC47-BA9B-C2FF1188E0B4}" srcOrd="0" destOrd="3" presId="urn:microsoft.com/office/officeart/2005/8/layout/hProcess4"/>
    <dgm:cxn modelId="{BFC51D3C-3BAE-1A43-970F-F3421C61934F}" srcId="{AC82640D-B18C-2349-BDAE-5BED219FC457}" destId="{95F64BE2-FD33-1D45-A962-EF232F85E36C}" srcOrd="5" destOrd="0" parTransId="{BFF4F53F-CF12-794B-A210-DE2D572B8B05}" sibTransId="{0016F713-36E7-A64C-82DC-C8A7406E4B3F}"/>
    <dgm:cxn modelId="{3B07D3E2-F4E1-0642-AFBD-96E97E7860EF}" srcId="{D7EC1CF9-EBD6-B44D-89EF-4203C11BB65A}" destId="{77CA16CE-9081-3042-9DD8-857284EA3705}" srcOrd="1" destOrd="0" parTransId="{94AE78CE-EF66-714B-AF27-B7F88076E0F3}" sibTransId="{28006F6C-C6A9-E54D-83CF-55DFA0801B39}"/>
    <dgm:cxn modelId="{1401059A-D117-B34B-B0DE-DF2627AEF2DC}" type="presOf" srcId="{AC82640D-B18C-2349-BDAE-5BED219FC457}" destId="{55B6300D-5477-D342-B8F5-E459D3F8B436}" srcOrd="0" destOrd="0" presId="urn:microsoft.com/office/officeart/2005/8/layout/hProcess4"/>
    <dgm:cxn modelId="{640D921F-883B-1D4E-B1C7-CBB39097B621}" type="presOf" srcId="{95F64BE2-FD33-1D45-A962-EF232F85E36C}" destId="{279390A2-2466-E34D-AA41-2D24E6F4795F}" srcOrd="0" destOrd="5" presId="urn:microsoft.com/office/officeart/2005/8/layout/hProcess4"/>
    <dgm:cxn modelId="{49E1C442-5E71-774C-9A62-D19E6C4F6565}" type="presOf" srcId="{8277A56E-62F6-5148-B8C9-DE370AECE192}" destId="{E8953CCF-28DF-C241-97E4-237395AA9632}" srcOrd="1" destOrd="3" presId="urn:microsoft.com/office/officeart/2005/8/layout/hProcess4"/>
    <dgm:cxn modelId="{626D41E2-CD9D-E14F-9C94-D5B90257B104}" type="presOf" srcId="{2098C0D8-3D07-DB49-982E-53BEBD671B45}" destId="{977F7197-3112-B244-82D9-7F89BEE1BF22}" srcOrd="0" destOrd="0" presId="urn:microsoft.com/office/officeart/2005/8/layout/hProcess4"/>
    <dgm:cxn modelId="{35638C7B-C7EC-C049-8FC4-8225A3F9A55F}" srcId="{AC82640D-B18C-2349-BDAE-5BED219FC457}" destId="{88274F9A-EBD2-9747-894A-C529721D08D5}" srcOrd="3" destOrd="0" parTransId="{58AD77DA-8640-5441-A7BC-9E3A1DFF17A4}" sibTransId="{03BB634F-BD85-2847-BAEA-E7F880C1FCAF}"/>
    <dgm:cxn modelId="{31351045-5233-BE43-A411-DB6344D12354}" srcId="{D6A0D000-903D-224A-8593-4CE76950E3E7}" destId="{D7EC1CF9-EBD6-B44D-89EF-4203C11BB65A}" srcOrd="1" destOrd="0" parTransId="{00DE3397-BA6C-DC48-B20B-B1EA1FAF7900}" sibTransId="{4F5672F4-BFFC-7244-8E0B-6D52D2F151D0}"/>
    <dgm:cxn modelId="{2E0DD804-3111-FF40-92EB-2218F23CC273}" type="presOf" srcId="{CD7D3183-5A91-A14D-8070-6ED4774356AE}" destId="{E8953CCF-28DF-C241-97E4-237395AA9632}" srcOrd="1" destOrd="4" presId="urn:microsoft.com/office/officeart/2005/8/layout/hProcess4"/>
    <dgm:cxn modelId="{0B4D7387-D3F9-AB41-8611-0A9EA129678A}" type="presOf" srcId="{D5392525-04EA-1B4A-9DF8-34337E4516C8}" destId="{2507CCD3-B66F-C84B-A480-D9FBCA8868A4}" srcOrd="1" destOrd="3" presId="urn:microsoft.com/office/officeart/2005/8/layout/hProcess4"/>
    <dgm:cxn modelId="{E4809E3E-C976-4E4D-86B3-6AE98AC0D391}" type="presOf" srcId="{6F602647-F532-5A40-8333-FB2FBE4E66D0}" destId="{E8953CCF-28DF-C241-97E4-237395AA9632}" srcOrd="1" destOrd="2" presId="urn:microsoft.com/office/officeart/2005/8/layout/hProcess4"/>
    <dgm:cxn modelId="{ECD98A1A-D968-1544-BD9D-9CBEADC4B7FC}" type="presOf" srcId="{95F64BE2-FD33-1D45-A962-EF232F85E36C}" destId="{A7461E01-E95A-B549-A971-10087566C7F4}" srcOrd="1" destOrd="5" presId="urn:microsoft.com/office/officeart/2005/8/layout/hProcess4"/>
    <dgm:cxn modelId="{2859E4E5-FA77-994B-AB37-677EF3849171}" srcId="{B66EB569-6EFE-9047-B52A-758443608AA1}" destId="{CD7D3183-5A91-A14D-8070-6ED4774356AE}" srcOrd="4" destOrd="0" parTransId="{65555C46-C593-FB4E-ABF5-A7E20E0B85B2}" sibTransId="{9B0A2B7A-12DC-444B-83D5-758E00E26D8F}"/>
    <dgm:cxn modelId="{D58D9286-4998-7745-8F9C-BB62D926CD21}" type="presOf" srcId="{1F07897A-A21E-5B4F-8A06-E222D0A38A48}" destId="{279390A2-2466-E34D-AA41-2D24E6F4795F}" srcOrd="0" destOrd="6" presId="urn:microsoft.com/office/officeart/2005/8/layout/hProcess4"/>
    <dgm:cxn modelId="{7C1943ED-B91C-3741-B3B3-55F61328EC1E}" type="presOf" srcId="{2098C0D8-3D07-DB49-982E-53BEBD671B45}" destId="{2507CCD3-B66F-C84B-A480-D9FBCA8868A4}" srcOrd="1" destOrd="0" presId="urn:microsoft.com/office/officeart/2005/8/layout/hProcess4"/>
    <dgm:cxn modelId="{D23E3128-3ACA-754E-B83C-8D712DE5373B}" type="presOf" srcId="{639608E5-E5CD-874B-8646-1D590CAE0882}" destId="{279390A2-2466-E34D-AA41-2D24E6F4795F}" srcOrd="0" destOrd="4" presId="urn:microsoft.com/office/officeart/2005/8/layout/hProcess4"/>
    <dgm:cxn modelId="{278873FC-DA7A-0B4D-9D19-681269446F45}" type="presOf" srcId="{E3452414-ACB3-634C-8C4C-619746D28CFC}" destId="{279390A2-2466-E34D-AA41-2D24E6F4795F}" srcOrd="0" destOrd="8" presId="urn:microsoft.com/office/officeart/2005/8/layout/hProcess4"/>
    <dgm:cxn modelId="{FE3926DE-8019-6A44-B40C-115C6163B7D1}" srcId="{AC82640D-B18C-2349-BDAE-5BED219FC457}" destId="{C01D7703-BAFA-0647-9CC6-F4431E794A2F}" srcOrd="0" destOrd="0" parTransId="{D8084D7C-8FBD-C74B-A150-65262B76C4CE}" sibTransId="{F6616048-9EFF-DB43-9C27-FAE2AE179C56}"/>
    <dgm:cxn modelId="{70C59FDD-C18B-764D-80AA-58C63F5C827F}" type="presOf" srcId="{3BA6EAA4-0D3A-4E40-B3D6-949BDDEF0620}" destId="{279390A2-2466-E34D-AA41-2D24E6F4795F}" srcOrd="0" destOrd="2" presId="urn:microsoft.com/office/officeart/2005/8/layout/hProcess4"/>
    <dgm:cxn modelId="{5BF14BB1-08C3-FB45-B725-B8FCDBE744BC}" type="presOf" srcId="{88274F9A-EBD2-9747-894A-C529721D08D5}" destId="{A7461E01-E95A-B549-A971-10087566C7F4}" srcOrd="1" destOrd="3" presId="urn:microsoft.com/office/officeart/2005/8/layout/hProcess4"/>
    <dgm:cxn modelId="{ECFC36D7-B00E-6543-96CF-2A7BD0CA5089}" srcId="{AC82640D-B18C-2349-BDAE-5BED219FC457}" destId="{1F07897A-A21E-5B4F-8A06-E222D0A38A48}" srcOrd="6" destOrd="0" parTransId="{ACF10363-6672-4346-A9DF-7F47EABC1212}" sibTransId="{D91C9535-D3BD-5344-838C-7FA6F0978C54}"/>
    <dgm:cxn modelId="{E016E7F1-4F07-0D4A-BC8A-5E2B6DA9AD4B}" srcId="{AC82640D-B18C-2349-BDAE-5BED219FC457}" destId="{32F88497-B3CC-1846-A967-0278A41F019E}" srcOrd="1" destOrd="0" parTransId="{1FCA47B2-C355-6E45-966A-933FB87B03BF}" sibTransId="{6DE91D82-4835-2F41-83C6-B2806DDC894D}"/>
    <dgm:cxn modelId="{07FBB825-A70F-0C4C-9B65-6D184B40162E}" type="presOf" srcId="{B776BB28-2FD1-D749-891C-749311E91270}" destId="{2507CCD3-B66F-C84B-A480-D9FBCA8868A4}" srcOrd="1" destOrd="4" presId="urn:microsoft.com/office/officeart/2005/8/layout/hProcess4"/>
    <dgm:cxn modelId="{19AA52B9-5B2B-3A41-9E0B-EF234285AE91}" srcId="{AC82640D-B18C-2349-BDAE-5BED219FC457}" destId="{E3452414-ACB3-634C-8C4C-619746D28CFC}" srcOrd="8" destOrd="0" parTransId="{ECC7B5DB-28C3-894B-BB0B-A2FD5FDD604C}" sibTransId="{03986582-D14F-E644-A5C8-B0BDFCE49C65}"/>
    <dgm:cxn modelId="{43116B98-5422-AA44-B86F-440B0C261FD3}" srcId="{D7EC1CF9-EBD6-B44D-89EF-4203C11BB65A}" destId="{D5392525-04EA-1B4A-9DF8-34337E4516C8}" srcOrd="3" destOrd="0" parTransId="{DF934069-172A-304B-9277-02062E5412A3}" sibTransId="{8A9CB4B1-D2EE-6749-8E31-40098A35E94D}"/>
    <dgm:cxn modelId="{0B219990-B259-B543-9B5B-C5CAF04A78FE}" type="presOf" srcId="{4F5672F4-BFFC-7244-8E0B-6D52D2F151D0}" destId="{15030EB0-F8FC-F541-87E5-AC9A2C86594F}" srcOrd="0" destOrd="0" presId="urn:microsoft.com/office/officeart/2005/8/layout/hProcess4"/>
    <dgm:cxn modelId="{E63AD689-9E41-4C4B-BDCA-FB68F3BBC1BC}" type="presOf" srcId="{CDEABB30-2B46-1447-8B70-49867B375F87}" destId="{E8953CCF-28DF-C241-97E4-237395AA9632}" srcOrd="1" destOrd="0" presId="urn:microsoft.com/office/officeart/2005/8/layout/hProcess4"/>
    <dgm:cxn modelId="{79D740A3-B8EB-144A-81BC-0937504BDE5B}" type="presOf" srcId="{6F602647-F532-5A40-8333-FB2FBE4E66D0}" destId="{765F6C9D-CA9D-CC47-BA9B-C2FF1188E0B4}" srcOrd="0" destOrd="2" presId="urn:microsoft.com/office/officeart/2005/8/layout/hProcess4"/>
    <dgm:cxn modelId="{A3E8605C-3915-9A40-B91F-E997FEBE73DB}" srcId="{B66EB569-6EFE-9047-B52A-758443608AA1}" destId="{8277A56E-62F6-5148-B8C9-DE370AECE192}" srcOrd="3" destOrd="0" parTransId="{A3786EC8-644D-BC47-924B-DACA26430637}" sibTransId="{AE4709DC-32E1-664D-880D-EEC54C978DF2}"/>
    <dgm:cxn modelId="{29BA0620-FE6F-BB48-AC51-B7813FF8160B}" type="presOf" srcId="{D7EC1CF9-EBD6-B44D-89EF-4203C11BB65A}" destId="{5BEF4422-51FF-874C-9ADB-4DF81BFE6E26}" srcOrd="0" destOrd="0" presId="urn:microsoft.com/office/officeart/2005/8/layout/hProcess4"/>
    <dgm:cxn modelId="{28C04EC7-944D-0E42-8380-6C383471BE29}" srcId="{D7EC1CF9-EBD6-B44D-89EF-4203C11BB65A}" destId="{B776BB28-2FD1-D749-891C-749311E91270}" srcOrd="4" destOrd="0" parTransId="{D6E8A359-2C62-404C-B7F5-6CCAE66CB696}" sibTransId="{2C01677C-D07D-B64A-839C-5B60125C30F0}"/>
    <dgm:cxn modelId="{81EAB30B-6B27-5545-A41E-D5E208B04AA9}" type="presOf" srcId="{CD7D3183-5A91-A14D-8070-6ED4774356AE}" destId="{765F6C9D-CA9D-CC47-BA9B-C2FF1188E0B4}" srcOrd="0" destOrd="4" presId="urn:microsoft.com/office/officeart/2005/8/layout/hProcess4"/>
    <dgm:cxn modelId="{BC18BD43-4FD7-1D41-9CD7-01DE3C0BA9B4}" type="presOf" srcId="{F2DE76B5-0E0C-D348-B9CC-E77CF16A1EA6}" destId="{765F6C9D-CA9D-CC47-BA9B-C2FF1188E0B4}" srcOrd="0" destOrd="1" presId="urn:microsoft.com/office/officeart/2005/8/layout/hProcess4"/>
    <dgm:cxn modelId="{8B3FF1C2-9E3D-9247-9F6D-A92DE55FCA90}" type="presOf" srcId="{1F07897A-A21E-5B4F-8A06-E222D0A38A48}" destId="{A7461E01-E95A-B549-A971-10087566C7F4}" srcOrd="1" destOrd="6" presId="urn:microsoft.com/office/officeart/2005/8/layout/hProcess4"/>
    <dgm:cxn modelId="{3945ED76-B89C-5042-8604-107DA4425DA8}" type="presOf" srcId="{77CA16CE-9081-3042-9DD8-857284EA3705}" destId="{2507CCD3-B66F-C84B-A480-D9FBCA8868A4}" srcOrd="1" destOrd="1" presId="urn:microsoft.com/office/officeart/2005/8/layout/hProcess4"/>
    <dgm:cxn modelId="{003650D6-093D-DE41-9CDA-1060796F4983}" type="presOf" srcId="{C01D7703-BAFA-0647-9CC6-F4431E794A2F}" destId="{279390A2-2466-E34D-AA41-2D24E6F4795F}" srcOrd="0" destOrd="0" presId="urn:microsoft.com/office/officeart/2005/8/layout/hProcess4"/>
    <dgm:cxn modelId="{6870A35B-4AB8-0847-B9A5-35988A282667}" srcId="{D6A0D000-903D-224A-8593-4CE76950E3E7}" destId="{B66EB569-6EFE-9047-B52A-758443608AA1}" srcOrd="2" destOrd="0" parTransId="{8CF4E878-2BB3-7149-8EA1-3A585C9E5AA2}" sibTransId="{CA245311-1E0D-DC43-A7E7-D1E53A37C75F}"/>
    <dgm:cxn modelId="{1C73CE82-B142-3B45-9662-71558361BAAC}" type="presOf" srcId="{BCB58A19-3181-DC43-AD10-E2C8B09BCDCF}" destId="{57A002CA-51FD-A24A-9ADB-BD993317A9A0}" srcOrd="0" destOrd="0" presId="urn:microsoft.com/office/officeart/2005/8/layout/hProcess4"/>
    <dgm:cxn modelId="{A0CDA75B-4068-E545-8D5E-CCD2C095DFA4}" srcId="{D6A0D000-903D-224A-8593-4CE76950E3E7}" destId="{AC82640D-B18C-2349-BDAE-5BED219FC457}" srcOrd="0" destOrd="0" parTransId="{6022D0E7-AE69-4745-96E0-F523254476B8}" sibTransId="{BCB58A19-3181-DC43-AD10-E2C8B09BCDCF}"/>
    <dgm:cxn modelId="{F4723DBB-586C-C74D-B095-D2986A4F382A}" type="presOf" srcId="{3BA6EAA4-0D3A-4E40-B3D6-949BDDEF0620}" destId="{A7461E01-E95A-B549-A971-10087566C7F4}" srcOrd="1" destOrd="2" presId="urn:microsoft.com/office/officeart/2005/8/layout/hProcess4"/>
    <dgm:cxn modelId="{564BCB74-03EA-114F-BC4C-5287780E9E56}" type="presOf" srcId="{4FC36925-7F96-BA48-A117-8C641EC38A8E}" destId="{279390A2-2466-E34D-AA41-2D24E6F4795F}" srcOrd="0" destOrd="7" presId="urn:microsoft.com/office/officeart/2005/8/layout/hProcess4"/>
    <dgm:cxn modelId="{FEFEAC89-C8E7-BF40-9143-98F69F3EB239}" type="presOf" srcId="{639608E5-E5CD-874B-8646-1D590CAE0882}" destId="{A7461E01-E95A-B549-A971-10087566C7F4}" srcOrd="1" destOrd="4" presId="urn:microsoft.com/office/officeart/2005/8/layout/hProcess4"/>
    <dgm:cxn modelId="{4C2ADBD3-BC83-374F-8A45-3DC4BD614008}" type="presOf" srcId="{B66EB569-6EFE-9047-B52A-758443608AA1}" destId="{0B5A6997-1438-5044-AC96-C59A8C215760}" srcOrd="0" destOrd="0" presId="urn:microsoft.com/office/officeart/2005/8/layout/hProcess4"/>
    <dgm:cxn modelId="{904CCE77-70A5-6748-8C7E-372A9D4BEC7F}" type="presOf" srcId="{32F88497-B3CC-1846-A967-0278A41F019E}" destId="{A7461E01-E95A-B549-A971-10087566C7F4}" srcOrd="1" destOrd="1" presId="urn:microsoft.com/office/officeart/2005/8/layout/hProcess4"/>
    <dgm:cxn modelId="{E4611C13-E01C-5E4C-8038-933D12525911}" srcId="{AC82640D-B18C-2349-BDAE-5BED219FC457}" destId="{639608E5-E5CD-874B-8646-1D590CAE0882}" srcOrd="4" destOrd="0" parTransId="{D3A1B282-581D-634E-A067-82B9E4928158}" sibTransId="{84B00B46-04DA-9D4D-87A8-B43AD69DF4A1}"/>
    <dgm:cxn modelId="{D7A217F8-9F0A-B54C-85CE-5F345E8CDE3B}" type="presOf" srcId="{32F88497-B3CC-1846-A967-0278A41F019E}" destId="{279390A2-2466-E34D-AA41-2D24E6F4795F}" srcOrd="0" destOrd="1" presId="urn:microsoft.com/office/officeart/2005/8/layout/hProcess4"/>
    <dgm:cxn modelId="{00F2F643-9C63-A543-A69A-DB2CA9A98D0D}" type="presOf" srcId="{C01D7703-BAFA-0647-9CC6-F4431E794A2F}" destId="{A7461E01-E95A-B549-A971-10087566C7F4}" srcOrd="1" destOrd="0" presId="urn:microsoft.com/office/officeart/2005/8/layout/hProcess4"/>
    <dgm:cxn modelId="{0F49C7A6-50F7-1343-8109-E16AFB47962B}" type="presOf" srcId="{AFAADA7A-5334-BD4F-A4B2-0FC89074199A}" destId="{977F7197-3112-B244-82D9-7F89BEE1BF22}" srcOrd="0" destOrd="2" presId="urn:microsoft.com/office/officeart/2005/8/layout/hProcess4"/>
    <dgm:cxn modelId="{006E0101-0E0D-994C-AD82-F28F00FB2BE2}" type="presOf" srcId="{4FC36925-7F96-BA48-A117-8C641EC38A8E}" destId="{A7461E01-E95A-B549-A971-10087566C7F4}" srcOrd="1" destOrd="7" presId="urn:microsoft.com/office/officeart/2005/8/layout/hProcess4"/>
    <dgm:cxn modelId="{98452620-DD1B-4443-8D7A-D8A7F43D63AC}" type="presOf" srcId="{D6A0D000-903D-224A-8593-4CE76950E3E7}" destId="{6B63AC6A-D401-C14D-B1B7-3A11EA05EB56}" srcOrd="0" destOrd="0" presId="urn:microsoft.com/office/officeart/2005/8/layout/hProcess4"/>
    <dgm:cxn modelId="{2102C7DB-C408-DB4A-99B2-D9ECEA40C720}" srcId="{B66EB569-6EFE-9047-B52A-758443608AA1}" destId="{6F602647-F532-5A40-8333-FB2FBE4E66D0}" srcOrd="2" destOrd="0" parTransId="{8C3FBAB3-0102-7E45-9D61-A99CDB2580DB}" sibTransId="{CE8D3940-E43F-3D4A-91B3-B315813FE588}"/>
    <dgm:cxn modelId="{DA67831F-18AA-9741-A4F5-0BF1F2604890}" srcId="{D7EC1CF9-EBD6-B44D-89EF-4203C11BB65A}" destId="{2098C0D8-3D07-DB49-982E-53BEBD671B45}" srcOrd="0" destOrd="0" parTransId="{5FD2554F-94B9-CA4B-A8A9-618E5296B110}" sibTransId="{5560588A-3340-B645-BE90-A74AB8349D32}"/>
    <dgm:cxn modelId="{6A4AA8FB-7CB0-7C41-9F7A-BF9D25C747B6}" srcId="{B66EB569-6EFE-9047-B52A-758443608AA1}" destId="{CDEABB30-2B46-1447-8B70-49867B375F87}" srcOrd="0" destOrd="0" parTransId="{8A751225-B62A-E948-9571-F0E7471FD88E}" sibTransId="{95D2A488-04CC-D54D-B6D6-FD90F1886FB7}"/>
    <dgm:cxn modelId="{B5070F71-51F8-4C48-85B1-39EBCDF49E02}" srcId="{AC82640D-B18C-2349-BDAE-5BED219FC457}" destId="{3BA6EAA4-0D3A-4E40-B3D6-949BDDEF0620}" srcOrd="2" destOrd="0" parTransId="{3D43A719-F157-524D-B862-84B8E4CCC8C7}" sibTransId="{0AD97851-9EBD-8A4A-921F-3B6BE4B5A367}"/>
    <dgm:cxn modelId="{85C77955-3C07-FD44-AB44-8CD209A43AFC}" type="presOf" srcId="{F2DE76B5-0E0C-D348-B9CC-E77CF16A1EA6}" destId="{E8953CCF-28DF-C241-97E4-237395AA9632}" srcOrd="1" destOrd="1" presId="urn:microsoft.com/office/officeart/2005/8/layout/hProcess4"/>
    <dgm:cxn modelId="{4ECDDFBC-77C0-E440-8EC5-53F47155ABBB}" type="presOf" srcId="{AFAADA7A-5334-BD4F-A4B2-0FC89074199A}" destId="{2507CCD3-B66F-C84B-A480-D9FBCA8868A4}" srcOrd="1" destOrd="2" presId="urn:microsoft.com/office/officeart/2005/8/layout/hProcess4"/>
    <dgm:cxn modelId="{71D45316-F40A-A843-BB12-36797F22AD62}" type="presOf" srcId="{D5392525-04EA-1B4A-9DF8-34337E4516C8}" destId="{977F7197-3112-B244-82D9-7F89BEE1BF22}" srcOrd="0" destOrd="3" presId="urn:microsoft.com/office/officeart/2005/8/layout/hProcess4"/>
    <dgm:cxn modelId="{959F511B-6074-5D4B-B90C-D5BA7A1C701A}" srcId="{AC82640D-B18C-2349-BDAE-5BED219FC457}" destId="{4FC36925-7F96-BA48-A117-8C641EC38A8E}" srcOrd="7" destOrd="0" parTransId="{0527D64A-83D1-4A47-AC80-376D5C6DBCDF}" sibTransId="{5E80DC6F-EF47-E646-98E0-BC6FB55084B4}"/>
    <dgm:cxn modelId="{BFF47CEF-C8AB-184C-A8CF-D044BD109C1B}" type="presOf" srcId="{E3452414-ACB3-634C-8C4C-619746D28CFC}" destId="{A7461E01-E95A-B549-A971-10087566C7F4}" srcOrd="1" destOrd="8" presId="urn:microsoft.com/office/officeart/2005/8/layout/hProcess4"/>
    <dgm:cxn modelId="{197A8773-B9F3-E94F-A24F-D494829CCD35}" type="presOf" srcId="{88274F9A-EBD2-9747-894A-C529721D08D5}" destId="{279390A2-2466-E34D-AA41-2D24E6F4795F}" srcOrd="0" destOrd="3" presId="urn:microsoft.com/office/officeart/2005/8/layout/hProcess4"/>
    <dgm:cxn modelId="{640A0195-C608-774E-95F4-89173A55A5E8}" type="presParOf" srcId="{6B63AC6A-D401-C14D-B1B7-3A11EA05EB56}" destId="{BD32D77F-C1D9-E143-9CD1-28D6AED1B209}" srcOrd="0" destOrd="0" presId="urn:microsoft.com/office/officeart/2005/8/layout/hProcess4"/>
    <dgm:cxn modelId="{CCE8B005-6335-7C45-95B0-AEE079DB8F8B}" type="presParOf" srcId="{6B63AC6A-D401-C14D-B1B7-3A11EA05EB56}" destId="{267E9D6D-C78E-A447-B846-3E654C66133A}" srcOrd="1" destOrd="0" presId="urn:microsoft.com/office/officeart/2005/8/layout/hProcess4"/>
    <dgm:cxn modelId="{BA7F85E1-3A0C-2C46-B6C6-2F0A33CF8876}" type="presParOf" srcId="{6B63AC6A-D401-C14D-B1B7-3A11EA05EB56}" destId="{0484DF93-D9E1-3346-8D82-37717A48DD4F}" srcOrd="2" destOrd="0" presId="urn:microsoft.com/office/officeart/2005/8/layout/hProcess4"/>
    <dgm:cxn modelId="{84BEC526-0B8B-F24A-BC06-D8154FE80C5C}" type="presParOf" srcId="{0484DF93-D9E1-3346-8D82-37717A48DD4F}" destId="{FBE03D52-7991-6F48-AB73-CDEDF77FAE40}" srcOrd="0" destOrd="0" presId="urn:microsoft.com/office/officeart/2005/8/layout/hProcess4"/>
    <dgm:cxn modelId="{400AA338-BD8C-134E-9E30-D76270277CC3}" type="presParOf" srcId="{FBE03D52-7991-6F48-AB73-CDEDF77FAE40}" destId="{D96C4364-E9C0-304B-9EF2-11D793EC1522}" srcOrd="0" destOrd="0" presId="urn:microsoft.com/office/officeart/2005/8/layout/hProcess4"/>
    <dgm:cxn modelId="{2E6FBA1B-AC70-3447-9FBC-5807F54F138B}" type="presParOf" srcId="{FBE03D52-7991-6F48-AB73-CDEDF77FAE40}" destId="{279390A2-2466-E34D-AA41-2D24E6F4795F}" srcOrd="1" destOrd="0" presId="urn:microsoft.com/office/officeart/2005/8/layout/hProcess4"/>
    <dgm:cxn modelId="{844DA59E-D625-0D4E-B01F-8DD5837E9D46}" type="presParOf" srcId="{FBE03D52-7991-6F48-AB73-CDEDF77FAE40}" destId="{A7461E01-E95A-B549-A971-10087566C7F4}" srcOrd="2" destOrd="0" presId="urn:microsoft.com/office/officeart/2005/8/layout/hProcess4"/>
    <dgm:cxn modelId="{AE6F6B05-5130-154E-AC9F-7D9FE9D9B46B}" type="presParOf" srcId="{FBE03D52-7991-6F48-AB73-CDEDF77FAE40}" destId="{55B6300D-5477-D342-B8F5-E459D3F8B436}" srcOrd="3" destOrd="0" presId="urn:microsoft.com/office/officeart/2005/8/layout/hProcess4"/>
    <dgm:cxn modelId="{B32EDB1E-3696-F345-9A54-447F721C8FA8}" type="presParOf" srcId="{FBE03D52-7991-6F48-AB73-CDEDF77FAE40}" destId="{A74616C0-99BB-4C4D-9216-5DD7BAB3927B}" srcOrd="4" destOrd="0" presId="urn:microsoft.com/office/officeart/2005/8/layout/hProcess4"/>
    <dgm:cxn modelId="{591DE0D3-9E1A-8146-B2F0-8A3035A238F0}" type="presParOf" srcId="{0484DF93-D9E1-3346-8D82-37717A48DD4F}" destId="{57A002CA-51FD-A24A-9ADB-BD993317A9A0}" srcOrd="1" destOrd="0" presId="urn:microsoft.com/office/officeart/2005/8/layout/hProcess4"/>
    <dgm:cxn modelId="{19F6932F-C029-DE42-B6D0-F5FD1FA85FB8}" type="presParOf" srcId="{0484DF93-D9E1-3346-8D82-37717A48DD4F}" destId="{2DE15D4A-09A6-CE4E-9F68-CD89585C94D1}" srcOrd="2" destOrd="0" presId="urn:microsoft.com/office/officeart/2005/8/layout/hProcess4"/>
    <dgm:cxn modelId="{29F18A0C-0D54-4047-8FC7-E1FECFA6DA50}" type="presParOf" srcId="{2DE15D4A-09A6-CE4E-9F68-CD89585C94D1}" destId="{9145E77A-3A84-0747-BEBB-172CF8B61856}" srcOrd="0" destOrd="0" presId="urn:microsoft.com/office/officeart/2005/8/layout/hProcess4"/>
    <dgm:cxn modelId="{CEAD180C-6EA0-5F41-882E-81F84A56B8C7}" type="presParOf" srcId="{2DE15D4A-09A6-CE4E-9F68-CD89585C94D1}" destId="{977F7197-3112-B244-82D9-7F89BEE1BF22}" srcOrd="1" destOrd="0" presId="urn:microsoft.com/office/officeart/2005/8/layout/hProcess4"/>
    <dgm:cxn modelId="{766B2FD2-B168-004B-8A5F-390BE6E97F72}" type="presParOf" srcId="{2DE15D4A-09A6-CE4E-9F68-CD89585C94D1}" destId="{2507CCD3-B66F-C84B-A480-D9FBCA8868A4}" srcOrd="2" destOrd="0" presId="urn:microsoft.com/office/officeart/2005/8/layout/hProcess4"/>
    <dgm:cxn modelId="{5E11397E-D5B1-CF4D-B02C-3ABF07706BB6}" type="presParOf" srcId="{2DE15D4A-09A6-CE4E-9F68-CD89585C94D1}" destId="{5BEF4422-51FF-874C-9ADB-4DF81BFE6E26}" srcOrd="3" destOrd="0" presId="urn:microsoft.com/office/officeart/2005/8/layout/hProcess4"/>
    <dgm:cxn modelId="{5A1D21BA-3128-8641-B060-2722C08CCBB2}" type="presParOf" srcId="{2DE15D4A-09A6-CE4E-9F68-CD89585C94D1}" destId="{C5C91F54-07E2-AF47-B861-721F0A76F14E}" srcOrd="4" destOrd="0" presId="urn:microsoft.com/office/officeart/2005/8/layout/hProcess4"/>
    <dgm:cxn modelId="{5EEF6661-E8C2-3041-A3E3-3356DC769CEF}" type="presParOf" srcId="{0484DF93-D9E1-3346-8D82-37717A48DD4F}" destId="{15030EB0-F8FC-F541-87E5-AC9A2C86594F}" srcOrd="3" destOrd="0" presId="urn:microsoft.com/office/officeart/2005/8/layout/hProcess4"/>
    <dgm:cxn modelId="{A61EE457-7E24-0648-BDD9-1433D9967251}" type="presParOf" srcId="{0484DF93-D9E1-3346-8D82-37717A48DD4F}" destId="{FD44718D-0957-5142-B1F1-B28520AAC3D6}" srcOrd="4" destOrd="0" presId="urn:microsoft.com/office/officeart/2005/8/layout/hProcess4"/>
    <dgm:cxn modelId="{DEBCB7A1-0F8E-7E41-BA68-4358796E79F4}" type="presParOf" srcId="{FD44718D-0957-5142-B1F1-B28520AAC3D6}" destId="{3C922561-A874-2E40-8230-D31D37D66942}" srcOrd="0" destOrd="0" presId="urn:microsoft.com/office/officeart/2005/8/layout/hProcess4"/>
    <dgm:cxn modelId="{2D29F913-E3E1-8541-A56F-C10BCC95485F}" type="presParOf" srcId="{FD44718D-0957-5142-B1F1-B28520AAC3D6}" destId="{765F6C9D-CA9D-CC47-BA9B-C2FF1188E0B4}" srcOrd="1" destOrd="0" presId="urn:microsoft.com/office/officeart/2005/8/layout/hProcess4"/>
    <dgm:cxn modelId="{5BE00565-3FDE-4A49-A99A-5D568270BF30}" type="presParOf" srcId="{FD44718D-0957-5142-B1F1-B28520AAC3D6}" destId="{E8953CCF-28DF-C241-97E4-237395AA9632}" srcOrd="2" destOrd="0" presId="urn:microsoft.com/office/officeart/2005/8/layout/hProcess4"/>
    <dgm:cxn modelId="{E5154694-23CE-9A4A-8F6B-18FE662BB274}" type="presParOf" srcId="{FD44718D-0957-5142-B1F1-B28520AAC3D6}" destId="{0B5A6997-1438-5044-AC96-C59A8C215760}" srcOrd="3" destOrd="0" presId="urn:microsoft.com/office/officeart/2005/8/layout/hProcess4"/>
    <dgm:cxn modelId="{DE1D09FE-445D-4446-AB96-3EDECD28C036}" type="presParOf" srcId="{FD44718D-0957-5142-B1F1-B28520AAC3D6}" destId="{5B6AEC21-602D-6F44-A1DC-66CAB85D8681}" srcOrd="4" destOrd="0" presId="urn:microsoft.com/office/officeart/2005/8/layout/hProcess4"/>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BC841A2-5BA2-B844-8117-4BE6D4064644}" type="doc">
      <dgm:prSet loTypeId="urn:microsoft.com/office/officeart/2005/8/layout/hList3" loCatId="list" qsTypeId="urn:microsoft.com/office/officeart/2005/8/quickstyle/simple4" qsCatId="simple" csTypeId="urn:microsoft.com/office/officeart/2005/8/colors/accent1_2" csCatId="accent1" phldr="1"/>
      <dgm:spPr/>
      <dgm:t>
        <a:bodyPr/>
        <a:lstStyle/>
        <a:p>
          <a:endParaRPr lang="es-ES_tradnl"/>
        </a:p>
      </dgm:t>
    </dgm:pt>
    <dgm:pt modelId="{6EE87B81-CC35-F046-A3F6-BA48658E9D83}">
      <dgm:prSet phldrT="[Texto]"/>
      <dgm:spPr/>
      <dgm:t>
        <a:bodyPr/>
        <a:lstStyle/>
        <a:p>
          <a:r>
            <a:rPr lang="es-ES_tradnl" dirty="0" smtClean="0"/>
            <a:t>Evaluaciones externas, </a:t>
          </a:r>
          <a:r>
            <a:rPr lang="es-ES_tradnl" dirty="0" err="1" smtClean="0"/>
            <a:t>cuali</a:t>
          </a:r>
          <a:r>
            <a:rPr lang="es-ES_tradnl" dirty="0" smtClean="0"/>
            <a:t> y </a:t>
          </a:r>
          <a:r>
            <a:rPr lang="es-ES_tradnl" dirty="0" err="1" smtClean="0"/>
            <a:t>cuanti</a:t>
          </a:r>
          <a:endParaRPr lang="es-ES_tradnl" dirty="0"/>
        </a:p>
      </dgm:t>
    </dgm:pt>
    <dgm:pt modelId="{4E9C26C1-EB31-7C4D-B74A-93F7246DD303}" type="parTrans" cxnId="{3C11C98A-4F1A-134A-AB16-E8BA34C7B15F}">
      <dgm:prSet/>
      <dgm:spPr/>
      <dgm:t>
        <a:bodyPr/>
        <a:lstStyle/>
        <a:p>
          <a:endParaRPr lang="es-ES_tradnl"/>
        </a:p>
      </dgm:t>
    </dgm:pt>
    <dgm:pt modelId="{0686C280-355B-D846-B5F4-2BEA68DD6317}" type="sibTrans" cxnId="{3C11C98A-4F1A-134A-AB16-E8BA34C7B15F}">
      <dgm:prSet/>
      <dgm:spPr/>
      <dgm:t>
        <a:bodyPr/>
        <a:lstStyle/>
        <a:p>
          <a:endParaRPr lang="es-ES_tradnl"/>
        </a:p>
      </dgm:t>
    </dgm:pt>
    <dgm:pt modelId="{BD6FA929-513C-4E41-BCAC-E99B250425DA}">
      <dgm:prSet phldrT="[Texto]" custT="1"/>
      <dgm:spPr/>
      <dgm:t>
        <a:bodyPr/>
        <a:lstStyle/>
        <a:p>
          <a:r>
            <a:rPr lang="es-ES_tradnl" sz="2800" dirty="0" smtClean="0"/>
            <a:t>Corto, mediano y largo plazo</a:t>
          </a:r>
          <a:endParaRPr lang="es-ES_tradnl" sz="2800" dirty="0"/>
        </a:p>
      </dgm:t>
    </dgm:pt>
    <dgm:pt modelId="{663D983A-E751-B04C-BA98-1F902C640845}" type="parTrans" cxnId="{1280403E-E9CA-4E4F-8F76-6CD9C9570394}">
      <dgm:prSet/>
      <dgm:spPr/>
      <dgm:t>
        <a:bodyPr/>
        <a:lstStyle/>
        <a:p>
          <a:endParaRPr lang="es-ES_tradnl"/>
        </a:p>
      </dgm:t>
    </dgm:pt>
    <dgm:pt modelId="{2D456204-1C37-EB48-A974-4324C03C4DA4}" type="sibTrans" cxnId="{1280403E-E9CA-4E4F-8F76-6CD9C9570394}">
      <dgm:prSet/>
      <dgm:spPr/>
      <dgm:t>
        <a:bodyPr/>
        <a:lstStyle/>
        <a:p>
          <a:endParaRPr lang="es-ES_tradnl"/>
        </a:p>
      </dgm:t>
    </dgm:pt>
    <dgm:pt modelId="{7D0FD729-CD3D-8240-8486-9ACCDA8F185F}">
      <dgm:prSet phldrT="[Texto]"/>
      <dgm:spPr/>
      <dgm:t>
        <a:bodyPr/>
        <a:lstStyle/>
        <a:p>
          <a:r>
            <a:rPr kumimoji="0" lang="en-GB" b="0" i="0" u="none" strike="noStrike" cap="none" normalizeH="0" baseline="0" dirty="0" err="1" smtClean="0">
              <a:ln>
                <a:noFill/>
              </a:ln>
              <a:solidFill>
                <a:schemeClr val="tx1"/>
              </a:solidFill>
              <a:effectLst/>
              <a:latin typeface="Arial" charset="0"/>
            </a:rPr>
            <a:t>Consumo</a:t>
          </a:r>
          <a:endParaRPr kumimoji="0" lang="en-GB" b="0" i="0" u="none" strike="noStrike" cap="none" normalizeH="0" baseline="0" dirty="0" smtClean="0">
            <a:ln>
              <a:noFill/>
            </a:ln>
            <a:solidFill>
              <a:schemeClr val="tx1"/>
            </a:solidFill>
            <a:effectLst/>
            <a:latin typeface="Arial" charset="0"/>
          </a:endParaRPr>
        </a:p>
        <a:p>
          <a:pPr rtl="0"/>
          <a:r>
            <a:rPr kumimoji="0" lang="en-GB" b="0" i="0" u="none" strike="noStrike" cap="none" normalizeH="0" baseline="0" dirty="0" err="1" smtClean="0">
              <a:ln>
                <a:noFill/>
              </a:ln>
              <a:solidFill>
                <a:schemeClr val="tx1"/>
              </a:solidFill>
              <a:effectLst/>
              <a:latin typeface="Arial" charset="0"/>
            </a:rPr>
            <a:t>Vivienda</a:t>
          </a:r>
          <a:endParaRPr kumimoji="0" lang="en-GB" b="0" i="0" u="none" strike="noStrike" cap="none" normalizeH="0" baseline="0" dirty="0" smtClean="0">
            <a:ln>
              <a:noFill/>
            </a:ln>
            <a:solidFill>
              <a:schemeClr val="tx1"/>
            </a:solidFill>
            <a:effectLst/>
            <a:latin typeface="Arial" charset="0"/>
          </a:endParaRPr>
        </a:p>
        <a:p>
          <a:pPr rtl="0"/>
          <a:r>
            <a:rPr kumimoji="0" lang="en-GB" b="0" i="0" u="none" strike="noStrike" cap="none" normalizeH="0" baseline="0" dirty="0" err="1" smtClean="0">
              <a:ln>
                <a:noFill/>
              </a:ln>
              <a:solidFill>
                <a:schemeClr val="tx1"/>
              </a:solidFill>
              <a:effectLst/>
              <a:latin typeface="Arial" charset="0"/>
            </a:rPr>
            <a:t>Asistencia</a:t>
          </a:r>
          <a:r>
            <a:rPr kumimoji="0" lang="en-GB" b="0" i="0" u="none" strike="noStrike" cap="none" normalizeH="0" baseline="0" dirty="0" smtClean="0">
              <a:ln>
                <a:noFill/>
              </a:ln>
              <a:solidFill>
                <a:schemeClr val="tx1"/>
              </a:solidFill>
              <a:effectLst/>
              <a:latin typeface="Arial" charset="0"/>
            </a:rPr>
            <a:t> </a:t>
          </a:r>
          <a:r>
            <a:rPr kumimoji="0" lang="en-GB" b="0" i="0" u="none" strike="noStrike" cap="none" normalizeH="0" baseline="0" dirty="0" err="1" smtClean="0">
              <a:ln>
                <a:noFill/>
              </a:ln>
              <a:solidFill>
                <a:schemeClr val="tx1"/>
              </a:solidFill>
              <a:effectLst/>
              <a:latin typeface="Arial" charset="0"/>
            </a:rPr>
            <a:t>escolar</a:t>
          </a:r>
          <a:r>
            <a:rPr kumimoji="0" lang="es-MX" b="0" i="0" u="none" strike="noStrike" cap="none" normalizeH="0" baseline="0" dirty="0" smtClean="0">
              <a:ln>
                <a:noFill/>
              </a:ln>
              <a:solidFill>
                <a:schemeClr val="tx1"/>
              </a:solidFill>
              <a:effectLst/>
              <a:latin typeface="Arial" charset="0"/>
            </a:rPr>
            <a:t> </a:t>
          </a:r>
        </a:p>
        <a:p>
          <a:pPr rtl="0"/>
          <a:r>
            <a:rPr kumimoji="0" lang="en-GB" b="0" i="0" u="none" strike="noStrike" cap="none" normalizeH="0" baseline="0" dirty="0" err="1" smtClean="0">
              <a:ln>
                <a:noFill/>
              </a:ln>
              <a:solidFill>
                <a:schemeClr val="tx1"/>
              </a:solidFill>
              <a:effectLst/>
              <a:latin typeface="Arial" charset="0"/>
            </a:rPr>
            <a:t>Ropa</a:t>
          </a:r>
          <a:r>
            <a:rPr kumimoji="0" lang="en-GB" b="0" i="0" u="none" strike="noStrike" cap="none" normalizeH="0" baseline="0" dirty="0" smtClean="0">
              <a:ln>
                <a:noFill/>
              </a:ln>
              <a:solidFill>
                <a:schemeClr val="tx1"/>
              </a:solidFill>
              <a:effectLst/>
              <a:latin typeface="Arial" charset="0"/>
            </a:rPr>
            <a:t> </a:t>
          </a:r>
          <a:r>
            <a:rPr kumimoji="0" lang="en-GB" b="0" i="0" u="none" strike="noStrike" cap="none" normalizeH="0" baseline="0" dirty="0" err="1" smtClean="0">
              <a:ln>
                <a:noFill/>
              </a:ln>
              <a:solidFill>
                <a:schemeClr val="tx1"/>
              </a:solidFill>
              <a:effectLst/>
              <a:latin typeface="Arial" charset="0"/>
            </a:rPr>
            <a:t>y</a:t>
          </a:r>
          <a:r>
            <a:rPr kumimoji="0" lang="en-GB" b="0" i="0" u="none" strike="noStrike" cap="none" normalizeH="0" baseline="0" dirty="0" smtClean="0">
              <a:ln>
                <a:noFill/>
              </a:ln>
              <a:solidFill>
                <a:schemeClr val="tx1"/>
              </a:solidFill>
              <a:effectLst/>
              <a:latin typeface="Arial" charset="0"/>
            </a:rPr>
            <a:t> </a:t>
          </a:r>
          <a:r>
            <a:rPr kumimoji="0" lang="en-GB" b="0" i="0" u="none" strike="noStrike" cap="none" normalizeH="0" baseline="0" dirty="0" err="1" smtClean="0">
              <a:ln>
                <a:noFill/>
              </a:ln>
              <a:solidFill>
                <a:schemeClr val="tx1"/>
              </a:solidFill>
              <a:effectLst/>
              <a:latin typeface="Arial" charset="0"/>
            </a:rPr>
            <a:t>calzado</a:t>
          </a:r>
          <a:r>
            <a:rPr kumimoji="0" lang="en-GB" b="0" i="0" u="none" strike="noStrike" cap="none" normalizeH="0" baseline="0" dirty="0" smtClean="0">
              <a:ln>
                <a:noFill/>
              </a:ln>
              <a:solidFill>
                <a:schemeClr val="tx1"/>
              </a:solidFill>
              <a:effectLst/>
              <a:latin typeface="Arial" charset="0"/>
            </a:rPr>
            <a:t> </a:t>
          </a:r>
          <a:r>
            <a:rPr kumimoji="0" lang="en-GB" b="0" i="0" u="none" strike="noStrike" cap="none" normalizeH="0" baseline="0" dirty="0" err="1" smtClean="0">
              <a:ln>
                <a:noFill/>
              </a:ln>
              <a:solidFill>
                <a:schemeClr val="tx1"/>
              </a:solidFill>
              <a:effectLst/>
              <a:latin typeface="Arial" charset="0"/>
            </a:rPr>
            <a:t>escuela</a:t>
          </a:r>
          <a:r>
            <a:rPr kumimoji="0" lang="en-GB" b="0" i="0" u="none" strike="noStrike" cap="none" normalizeH="0" baseline="0" dirty="0" smtClean="0">
              <a:ln>
                <a:noFill/>
              </a:ln>
              <a:solidFill>
                <a:schemeClr val="tx1"/>
              </a:solidFill>
              <a:effectLst/>
              <a:latin typeface="Arial" charset="0"/>
            </a:rPr>
            <a:t> </a:t>
          </a:r>
        </a:p>
        <a:p>
          <a:pPr rtl="0"/>
          <a:r>
            <a:rPr kumimoji="0" lang="en-GB" b="0" i="0" u="none" strike="noStrike" cap="none" normalizeH="0" baseline="0" dirty="0" err="1" smtClean="0">
              <a:ln>
                <a:noFill/>
              </a:ln>
              <a:solidFill>
                <a:schemeClr val="tx1"/>
              </a:solidFill>
              <a:effectLst/>
              <a:latin typeface="Arial" charset="0"/>
            </a:rPr>
            <a:t>Cuidados</a:t>
          </a:r>
          <a:r>
            <a:rPr kumimoji="0" lang="en-GB" b="0" i="0" u="none" strike="noStrike" cap="none" normalizeH="0" baseline="0" dirty="0" smtClean="0">
              <a:ln>
                <a:noFill/>
              </a:ln>
              <a:solidFill>
                <a:schemeClr val="tx1"/>
              </a:solidFill>
              <a:effectLst/>
              <a:latin typeface="Arial" charset="0"/>
            </a:rPr>
            <a:t> a la </a:t>
          </a:r>
          <a:r>
            <a:rPr kumimoji="0" lang="en-GB" b="0" i="0" u="none" strike="noStrike" cap="none" normalizeH="0" baseline="0" dirty="0" err="1" smtClean="0">
              <a:ln>
                <a:noFill/>
              </a:ln>
              <a:solidFill>
                <a:schemeClr val="tx1"/>
              </a:solidFill>
              <a:effectLst/>
              <a:latin typeface="Arial" charset="0"/>
            </a:rPr>
            <a:t>salud</a:t>
          </a:r>
          <a:endParaRPr kumimoji="0" lang="en-GB" b="0" i="0" u="none" strike="noStrike" cap="none" normalizeH="0" baseline="0" dirty="0" smtClean="0">
            <a:ln>
              <a:noFill/>
            </a:ln>
            <a:solidFill>
              <a:schemeClr val="tx1"/>
            </a:solidFill>
            <a:effectLst/>
            <a:latin typeface="Arial" charset="0"/>
          </a:endParaRPr>
        </a:p>
        <a:p>
          <a:pPr rtl="0"/>
          <a:r>
            <a:rPr kumimoji="0" lang="en-GB" b="1" i="0" u="none" strike="noStrike" cap="none" normalizeH="0" baseline="0" dirty="0" err="1" smtClean="0">
              <a:ln>
                <a:noFill/>
              </a:ln>
              <a:solidFill>
                <a:schemeClr val="tx1"/>
              </a:solidFill>
              <a:effectLst/>
              <a:latin typeface="Arial" charset="0"/>
            </a:rPr>
            <a:t>Beneficiarios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más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saludables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y</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mejor</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alimentados</a:t>
          </a:r>
          <a:endParaRPr lang="es-ES_tradnl" dirty="0"/>
        </a:p>
      </dgm:t>
    </dgm:pt>
    <dgm:pt modelId="{75B53B6F-21B4-4E44-B8D1-BEBDC5B215FA}" type="parTrans" cxnId="{8147EA87-A850-FF4B-9561-575BEF271E75}">
      <dgm:prSet/>
      <dgm:spPr/>
      <dgm:t>
        <a:bodyPr/>
        <a:lstStyle/>
        <a:p>
          <a:endParaRPr lang="es-ES_tradnl"/>
        </a:p>
      </dgm:t>
    </dgm:pt>
    <dgm:pt modelId="{109ECEEA-806B-D44C-997A-03BFE43F8EF4}" type="sibTrans" cxnId="{8147EA87-A850-FF4B-9561-575BEF271E75}">
      <dgm:prSet/>
      <dgm:spPr/>
      <dgm:t>
        <a:bodyPr/>
        <a:lstStyle/>
        <a:p>
          <a:endParaRPr lang="es-ES_tradnl"/>
        </a:p>
      </dgm:t>
    </dgm:pt>
    <dgm:pt modelId="{5249E13A-5293-2341-9948-6F8205F6FA40}">
      <dgm:prSet phldrT="[Texto]"/>
      <dgm:spPr/>
      <dgm:t>
        <a:bodyPr/>
        <a:lstStyle/>
        <a:p>
          <a:r>
            <a:rPr kumimoji="0" lang="en-GB" b="1" i="0" u="none" strike="noStrike" cap="none" normalizeH="0" baseline="0" dirty="0" err="1" smtClean="0">
              <a:ln>
                <a:noFill/>
              </a:ln>
              <a:solidFill>
                <a:schemeClr val="tx1"/>
              </a:solidFill>
              <a:effectLst/>
              <a:latin typeface="Arial" charset="0"/>
            </a:rPr>
            <a:t>Grupos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domésticos</a:t>
          </a:r>
          <a:endParaRPr kumimoji="0" lang="en-GB" b="1" i="0" u="none" strike="noStrike" cap="none" normalizeH="0" baseline="0" dirty="0" smtClean="0">
            <a:ln>
              <a:noFill/>
            </a:ln>
            <a:solidFill>
              <a:schemeClr val="tx1"/>
            </a:solidFill>
            <a:effectLst/>
            <a:latin typeface="Arial" charset="0"/>
          </a:endParaRPr>
        </a:p>
        <a:p>
          <a:pPr rtl="0"/>
          <a:r>
            <a:rPr kumimoji="0" lang="en-GB" b="1" i="0" u="none" strike="noStrike" cap="none" normalizeH="0" baseline="0" dirty="0" err="1" smtClean="0">
              <a:ln>
                <a:noFill/>
              </a:ln>
              <a:solidFill>
                <a:schemeClr val="tx1"/>
              </a:solidFill>
              <a:effectLst/>
              <a:latin typeface="Arial" charset="0"/>
            </a:rPr>
            <a:t>Acciones</a:t>
          </a:r>
          <a:r>
            <a:rPr kumimoji="0" lang="en-GB" b="1" i="0" u="none" strike="noStrike" cap="none" normalizeH="0" baseline="0" dirty="0" smtClean="0">
              <a:ln>
                <a:noFill/>
              </a:ln>
              <a:solidFill>
                <a:schemeClr val="tx1"/>
              </a:solidFill>
              <a:effectLst/>
              <a:latin typeface="Arial" charset="0"/>
            </a:rPr>
            <a:t> del </a:t>
          </a:r>
          <a:r>
            <a:rPr kumimoji="0" lang="en-GB" b="1" i="0" u="none" strike="noStrike" cap="none" normalizeH="0" baseline="0" dirty="0" err="1" smtClean="0">
              <a:ln>
                <a:noFill/>
              </a:ln>
              <a:solidFill>
                <a:schemeClr val="tx1"/>
              </a:solidFill>
              <a:effectLst/>
              <a:latin typeface="Arial" charset="0"/>
            </a:rPr>
            <a:t>programa</a:t>
          </a:r>
          <a:endParaRPr kumimoji="0" lang="en-GB" b="1" i="0" u="none" strike="noStrike" cap="none" normalizeH="0" baseline="0" dirty="0" smtClean="0">
            <a:ln>
              <a:noFill/>
            </a:ln>
            <a:solidFill>
              <a:schemeClr val="tx1"/>
            </a:solidFill>
            <a:effectLst/>
            <a:latin typeface="Arial" charset="0"/>
          </a:endParaRPr>
        </a:p>
        <a:p>
          <a:pPr rtl="0"/>
          <a:r>
            <a:rPr kumimoji="0" lang="en-GB" b="1" i="0" u="none" strike="noStrike" cap="none" normalizeH="0" baseline="0" dirty="0" err="1" smtClean="0">
              <a:ln>
                <a:noFill/>
              </a:ln>
              <a:solidFill>
                <a:schemeClr val="tx1"/>
              </a:solidFill>
              <a:effectLst/>
              <a:latin typeface="Arial" charset="0"/>
            </a:rPr>
            <a:t>Dinámicas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comunitarias</a:t>
          </a:r>
          <a:endParaRPr kumimoji="0" lang="en-GB" b="1" i="0" u="none" strike="noStrike" cap="none" normalizeH="0" baseline="0" dirty="0" smtClean="0">
            <a:ln>
              <a:noFill/>
            </a:ln>
            <a:solidFill>
              <a:schemeClr val="tx1"/>
            </a:solidFill>
            <a:effectLst/>
            <a:latin typeface="Arial" charset="0"/>
          </a:endParaRPr>
        </a:p>
        <a:p>
          <a:pPr rtl="0"/>
          <a:r>
            <a:rPr kumimoji="0" lang="en-GB" b="1" i="0" u="none" strike="noStrike" cap="none" normalizeH="0" baseline="0" dirty="0" err="1" smtClean="0">
              <a:ln>
                <a:noFill/>
              </a:ln>
              <a:solidFill>
                <a:schemeClr val="tx1"/>
              </a:solidFill>
              <a:effectLst/>
              <a:latin typeface="Arial" charset="0"/>
            </a:rPr>
            <a:t>Servicios</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cómo</a:t>
          </a:r>
          <a:r>
            <a:rPr kumimoji="0" lang="en-GB" b="1" i="0" u="none" strike="noStrike" cap="none" normalizeH="0" baseline="0" dirty="0" smtClean="0">
              <a:ln>
                <a:noFill/>
              </a:ln>
              <a:solidFill>
                <a:schemeClr val="tx1"/>
              </a:solidFill>
              <a:effectLst/>
              <a:latin typeface="Arial" charset="0"/>
            </a:rPr>
            <a:t> se </a:t>
          </a:r>
          <a:r>
            <a:rPr kumimoji="0" lang="en-GB" b="1" i="0" u="none" strike="noStrike" cap="none" normalizeH="0" baseline="0" dirty="0" err="1" smtClean="0">
              <a:ln>
                <a:noFill/>
              </a:ln>
              <a:solidFill>
                <a:schemeClr val="tx1"/>
              </a:solidFill>
              <a:effectLst/>
              <a:latin typeface="Arial" charset="0"/>
            </a:rPr>
            <a:t>proveen</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y</a:t>
          </a:r>
          <a:r>
            <a:rPr kumimoji="0" lang="en-GB" b="1" i="0" u="none" strike="noStrike" cap="none" normalizeH="0" baseline="0" dirty="0" smtClean="0">
              <a:ln>
                <a:noFill/>
              </a:ln>
              <a:solidFill>
                <a:schemeClr val="tx1"/>
              </a:solidFill>
              <a:effectLst/>
              <a:latin typeface="Arial" charset="0"/>
            </a:rPr>
            <a:t> con </a:t>
          </a:r>
          <a:r>
            <a:rPr kumimoji="0" lang="en-GB" b="1" i="0" u="none" strike="noStrike" cap="none" normalizeH="0" baseline="0" dirty="0" err="1" smtClean="0">
              <a:ln>
                <a:noFill/>
              </a:ln>
              <a:solidFill>
                <a:schemeClr val="tx1"/>
              </a:solidFill>
              <a:effectLst/>
              <a:latin typeface="Arial" charset="0"/>
            </a:rPr>
            <a:t>qué</a:t>
          </a:r>
          <a:r>
            <a:rPr kumimoji="0" lang="en-GB" b="1" i="0" u="none" strike="noStrike" cap="none" normalizeH="0" baseline="0" dirty="0" smtClean="0">
              <a:ln>
                <a:noFill/>
              </a:ln>
              <a:solidFill>
                <a:schemeClr val="tx1"/>
              </a:solidFill>
              <a:effectLst/>
              <a:latin typeface="Arial" charset="0"/>
            </a:rPr>
            <a:t> </a:t>
          </a:r>
          <a:r>
            <a:rPr kumimoji="0" lang="en-GB" b="1" i="0" u="none" strike="noStrike" cap="none" normalizeH="0" baseline="0" dirty="0" err="1" smtClean="0">
              <a:ln>
                <a:noFill/>
              </a:ln>
              <a:solidFill>
                <a:schemeClr val="tx1"/>
              </a:solidFill>
              <a:effectLst/>
              <a:latin typeface="Arial" charset="0"/>
            </a:rPr>
            <a:t>calidad</a:t>
          </a:r>
          <a:r>
            <a:rPr kumimoji="0" lang="en-GB" b="1" i="0" u="none" strike="noStrike" cap="none" normalizeH="0" baseline="0" dirty="0" smtClean="0">
              <a:ln>
                <a:noFill/>
              </a:ln>
              <a:solidFill>
                <a:schemeClr val="tx1"/>
              </a:solidFill>
              <a:effectLst/>
              <a:latin typeface="Arial" charset="0"/>
            </a:rPr>
            <a:t>)</a:t>
          </a:r>
          <a:endParaRPr lang="es-ES_tradnl" dirty="0"/>
        </a:p>
      </dgm:t>
    </dgm:pt>
    <dgm:pt modelId="{62F01474-7D08-3449-8B5A-DC2D17D46627}" type="parTrans" cxnId="{04AF62D6-C6DA-1045-805C-0AEC2AF8EBAE}">
      <dgm:prSet/>
      <dgm:spPr/>
      <dgm:t>
        <a:bodyPr/>
        <a:lstStyle/>
        <a:p>
          <a:endParaRPr lang="es-ES_tradnl"/>
        </a:p>
      </dgm:t>
    </dgm:pt>
    <dgm:pt modelId="{5542FF7D-4859-2C47-9C28-A02825137ECE}" type="sibTrans" cxnId="{04AF62D6-C6DA-1045-805C-0AEC2AF8EBAE}">
      <dgm:prSet/>
      <dgm:spPr/>
      <dgm:t>
        <a:bodyPr/>
        <a:lstStyle/>
        <a:p>
          <a:endParaRPr lang="es-ES_tradnl"/>
        </a:p>
      </dgm:t>
    </dgm:pt>
    <dgm:pt modelId="{205A40CA-D13B-2548-AA67-00361F99B8EE}" type="pres">
      <dgm:prSet presAssocID="{3BC841A2-5BA2-B844-8117-4BE6D4064644}" presName="composite" presStyleCnt="0">
        <dgm:presLayoutVars>
          <dgm:chMax val="1"/>
          <dgm:dir/>
          <dgm:resizeHandles val="exact"/>
        </dgm:presLayoutVars>
      </dgm:prSet>
      <dgm:spPr/>
      <dgm:t>
        <a:bodyPr/>
        <a:lstStyle/>
        <a:p>
          <a:endParaRPr lang="es-ES_tradnl"/>
        </a:p>
      </dgm:t>
    </dgm:pt>
    <dgm:pt modelId="{B920C982-E638-2046-9D1A-64986017F9E2}" type="pres">
      <dgm:prSet presAssocID="{6EE87B81-CC35-F046-A3F6-BA48658E9D83}" presName="roof" presStyleLbl="dkBgShp" presStyleIdx="0" presStyleCnt="2"/>
      <dgm:spPr/>
      <dgm:t>
        <a:bodyPr/>
        <a:lstStyle/>
        <a:p>
          <a:endParaRPr lang="es-ES_tradnl"/>
        </a:p>
      </dgm:t>
    </dgm:pt>
    <dgm:pt modelId="{BA58E86A-64E5-1144-B0D9-305E5B48D7B5}" type="pres">
      <dgm:prSet presAssocID="{6EE87B81-CC35-F046-A3F6-BA48658E9D83}" presName="pillars" presStyleCnt="0"/>
      <dgm:spPr/>
    </dgm:pt>
    <dgm:pt modelId="{09238572-9F61-DF43-A4CB-DB358BA96A2F}" type="pres">
      <dgm:prSet presAssocID="{6EE87B81-CC35-F046-A3F6-BA48658E9D83}" presName="pillar1" presStyleLbl="node1" presStyleIdx="0" presStyleCnt="3">
        <dgm:presLayoutVars>
          <dgm:bulletEnabled val="1"/>
        </dgm:presLayoutVars>
      </dgm:prSet>
      <dgm:spPr/>
      <dgm:t>
        <a:bodyPr/>
        <a:lstStyle/>
        <a:p>
          <a:endParaRPr lang="es-ES_tradnl"/>
        </a:p>
      </dgm:t>
    </dgm:pt>
    <dgm:pt modelId="{55C088BA-EBE6-1E4E-8D8B-7509000D049D}" type="pres">
      <dgm:prSet presAssocID="{7D0FD729-CD3D-8240-8486-9ACCDA8F185F}" presName="pillarX" presStyleLbl="node1" presStyleIdx="1" presStyleCnt="3" custScaleY="129350">
        <dgm:presLayoutVars>
          <dgm:bulletEnabled val="1"/>
        </dgm:presLayoutVars>
      </dgm:prSet>
      <dgm:spPr/>
      <dgm:t>
        <a:bodyPr/>
        <a:lstStyle/>
        <a:p>
          <a:endParaRPr lang="es-ES_tradnl"/>
        </a:p>
      </dgm:t>
    </dgm:pt>
    <dgm:pt modelId="{837ACFCC-E50A-B24D-8F7C-53F046F49883}" type="pres">
      <dgm:prSet presAssocID="{5249E13A-5293-2341-9948-6F8205F6FA40}" presName="pillarX" presStyleLbl="node1" presStyleIdx="2" presStyleCnt="3">
        <dgm:presLayoutVars>
          <dgm:bulletEnabled val="1"/>
        </dgm:presLayoutVars>
      </dgm:prSet>
      <dgm:spPr/>
      <dgm:t>
        <a:bodyPr/>
        <a:lstStyle/>
        <a:p>
          <a:endParaRPr lang="es-ES_tradnl"/>
        </a:p>
      </dgm:t>
    </dgm:pt>
    <dgm:pt modelId="{F146DAFA-C31B-B44A-968E-1AF0E678EDC2}" type="pres">
      <dgm:prSet presAssocID="{6EE87B81-CC35-F046-A3F6-BA48658E9D83}" presName="base" presStyleLbl="dkBgShp" presStyleIdx="1" presStyleCnt="2"/>
      <dgm:spPr/>
    </dgm:pt>
  </dgm:ptLst>
  <dgm:cxnLst>
    <dgm:cxn modelId="{04AF62D6-C6DA-1045-805C-0AEC2AF8EBAE}" srcId="{6EE87B81-CC35-F046-A3F6-BA48658E9D83}" destId="{5249E13A-5293-2341-9948-6F8205F6FA40}" srcOrd="2" destOrd="0" parTransId="{62F01474-7D08-3449-8B5A-DC2D17D46627}" sibTransId="{5542FF7D-4859-2C47-9C28-A02825137ECE}"/>
    <dgm:cxn modelId="{1280403E-E9CA-4E4F-8F76-6CD9C9570394}" srcId="{6EE87B81-CC35-F046-A3F6-BA48658E9D83}" destId="{BD6FA929-513C-4E41-BCAC-E99B250425DA}" srcOrd="0" destOrd="0" parTransId="{663D983A-E751-B04C-BA98-1F902C640845}" sibTransId="{2D456204-1C37-EB48-A974-4324C03C4DA4}"/>
    <dgm:cxn modelId="{3C11C98A-4F1A-134A-AB16-E8BA34C7B15F}" srcId="{3BC841A2-5BA2-B844-8117-4BE6D4064644}" destId="{6EE87B81-CC35-F046-A3F6-BA48658E9D83}" srcOrd="0" destOrd="0" parTransId="{4E9C26C1-EB31-7C4D-B74A-93F7246DD303}" sibTransId="{0686C280-355B-D846-B5F4-2BEA68DD6317}"/>
    <dgm:cxn modelId="{BCAE7717-C59E-6842-B8E2-4084E455D07A}" type="presOf" srcId="{6EE87B81-CC35-F046-A3F6-BA48658E9D83}" destId="{B920C982-E638-2046-9D1A-64986017F9E2}" srcOrd="0" destOrd="0" presId="urn:microsoft.com/office/officeart/2005/8/layout/hList3"/>
    <dgm:cxn modelId="{52DB177B-2069-0641-B698-1616EE598EFA}" type="presOf" srcId="{3BC841A2-5BA2-B844-8117-4BE6D4064644}" destId="{205A40CA-D13B-2548-AA67-00361F99B8EE}" srcOrd="0" destOrd="0" presId="urn:microsoft.com/office/officeart/2005/8/layout/hList3"/>
    <dgm:cxn modelId="{8147EA87-A850-FF4B-9561-575BEF271E75}" srcId="{6EE87B81-CC35-F046-A3F6-BA48658E9D83}" destId="{7D0FD729-CD3D-8240-8486-9ACCDA8F185F}" srcOrd="1" destOrd="0" parTransId="{75B53B6F-21B4-4E44-B8D1-BEBDC5B215FA}" sibTransId="{109ECEEA-806B-D44C-997A-03BFE43F8EF4}"/>
    <dgm:cxn modelId="{EFF0F619-93A1-5845-9AD1-A52F6D1AB068}" type="presOf" srcId="{7D0FD729-CD3D-8240-8486-9ACCDA8F185F}" destId="{55C088BA-EBE6-1E4E-8D8B-7509000D049D}" srcOrd="0" destOrd="0" presId="urn:microsoft.com/office/officeart/2005/8/layout/hList3"/>
    <dgm:cxn modelId="{8D42EF77-81F7-6940-AA8E-35C638CF5223}" type="presOf" srcId="{5249E13A-5293-2341-9948-6F8205F6FA40}" destId="{837ACFCC-E50A-B24D-8F7C-53F046F49883}" srcOrd="0" destOrd="0" presId="urn:microsoft.com/office/officeart/2005/8/layout/hList3"/>
    <dgm:cxn modelId="{67BC5D07-9041-6147-A78A-1EBC849255E6}" type="presOf" srcId="{BD6FA929-513C-4E41-BCAC-E99B250425DA}" destId="{09238572-9F61-DF43-A4CB-DB358BA96A2F}" srcOrd="0" destOrd="0" presId="urn:microsoft.com/office/officeart/2005/8/layout/hList3"/>
    <dgm:cxn modelId="{B208E700-9B24-0B48-BF26-468166AD8B76}" type="presParOf" srcId="{205A40CA-D13B-2548-AA67-00361F99B8EE}" destId="{B920C982-E638-2046-9D1A-64986017F9E2}" srcOrd="0" destOrd="0" presId="urn:microsoft.com/office/officeart/2005/8/layout/hList3"/>
    <dgm:cxn modelId="{E09F3CDE-8D31-304F-B6AD-1BFEA877A83F}" type="presParOf" srcId="{205A40CA-D13B-2548-AA67-00361F99B8EE}" destId="{BA58E86A-64E5-1144-B0D9-305E5B48D7B5}" srcOrd="1" destOrd="0" presId="urn:microsoft.com/office/officeart/2005/8/layout/hList3"/>
    <dgm:cxn modelId="{148513D5-9D78-2C49-BC46-FC612FBFC895}" type="presParOf" srcId="{BA58E86A-64E5-1144-B0D9-305E5B48D7B5}" destId="{09238572-9F61-DF43-A4CB-DB358BA96A2F}" srcOrd="0" destOrd="0" presId="urn:microsoft.com/office/officeart/2005/8/layout/hList3"/>
    <dgm:cxn modelId="{628E1D7B-08B5-864B-B8B0-F42CB38076B4}" type="presParOf" srcId="{BA58E86A-64E5-1144-B0D9-305E5B48D7B5}" destId="{55C088BA-EBE6-1E4E-8D8B-7509000D049D}" srcOrd="1" destOrd="0" presId="urn:microsoft.com/office/officeart/2005/8/layout/hList3"/>
    <dgm:cxn modelId="{5B08B4CE-4381-9641-B905-B2B020C89A17}" type="presParOf" srcId="{BA58E86A-64E5-1144-B0D9-305E5B48D7B5}" destId="{837ACFCC-E50A-B24D-8F7C-53F046F49883}" srcOrd="2" destOrd="0" presId="urn:microsoft.com/office/officeart/2005/8/layout/hList3"/>
    <dgm:cxn modelId="{2CAC8CD7-A8A2-A449-A12E-8958074E2467}" type="presParOf" srcId="{205A40CA-D13B-2548-AA67-00361F99B8EE}" destId="{F146DAFA-C31B-B44A-968E-1AF0E678EDC2}" srcOrd="2" destOrd="0" presId="urn:microsoft.com/office/officeart/2005/8/layout/hList3"/>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21704E3A-ABE6-894B-9DA6-64FFD3D4F5B1}" type="doc">
      <dgm:prSet loTypeId="urn:microsoft.com/office/officeart/2005/8/layout/pyramid2" loCatId="pyramid" qsTypeId="urn:microsoft.com/office/officeart/2005/8/quickstyle/simple4" qsCatId="simple" csTypeId="urn:microsoft.com/office/officeart/2005/8/colors/accent1_2" csCatId="accent1" phldr="1"/>
      <dgm:spPr/>
    </dgm:pt>
    <dgm:pt modelId="{2218040E-8F20-764D-B00B-A5298CADF01E}">
      <dgm:prSet phldrT="[Texto]" custT="1"/>
      <dgm:spPr/>
      <dgm:t>
        <a:bodyPr/>
        <a:lstStyle/>
        <a:p>
          <a:r>
            <a:rPr lang="es-ES_tradnl" sz="1600" dirty="0" smtClean="0"/>
            <a:t>Análisis e interpretación de la evidencia empírica que, recopilada a través de una estrategia metodológica rigurosa, conducen a afirmaciones de índole general</a:t>
          </a:r>
          <a:endParaRPr lang="es-ES_tradnl" sz="1600" dirty="0"/>
        </a:p>
      </dgm:t>
    </dgm:pt>
    <dgm:pt modelId="{F3579A5E-89DC-3D43-919F-0C03BE1728B4}" type="parTrans" cxnId="{1CA56E65-F9CC-6B40-880D-E6539873B11B}">
      <dgm:prSet/>
      <dgm:spPr/>
      <dgm:t>
        <a:bodyPr/>
        <a:lstStyle/>
        <a:p>
          <a:endParaRPr lang="es-ES_tradnl"/>
        </a:p>
      </dgm:t>
    </dgm:pt>
    <dgm:pt modelId="{10F96836-D5FE-F548-9388-B0C6E4E63F6D}" type="sibTrans" cxnId="{1CA56E65-F9CC-6B40-880D-E6539873B11B}">
      <dgm:prSet/>
      <dgm:spPr/>
      <dgm:t>
        <a:bodyPr/>
        <a:lstStyle/>
        <a:p>
          <a:endParaRPr lang="es-ES_tradnl"/>
        </a:p>
      </dgm:t>
    </dgm:pt>
    <dgm:pt modelId="{46E510B2-5BD8-B748-A823-635479E6979C}">
      <dgm:prSet phldrT="[Texto]" custT="1"/>
      <dgm:spPr/>
      <dgm:t>
        <a:bodyPr/>
        <a:lstStyle/>
        <a:p>
          <a:r>
            <a:rPr lang="es-MX" sz="1400" dirty="0" smtClean="0"/>
            <a:t>Generan información de la población misma a través de preguntas pertinentes para el estudio de los procesos que dan lugar a cambios en la capacidad de reacción de las familias de Oportunidades</a:t>
          </a:r>
          <a:endParaRPr lang="es-ES_tradnl" sz="1400" dirty="0"/>
        </a:p>
      </dgm:t>
    </dgm:pt>
    <dgm:pt modelId="{4996BD2E-308E-1A44-8D43-B945CFE8D984}" type="parTrans" cxnId="{D2687B13-077B-9840-AEE0-A1370449F45C}">
      <dgm:prSet/>
      <dgm:spPr/>
      <dgm:t>
        <a:bodyPr/>
        <a:lstStyle/>
        <a:p>
          <a:endParaRPr lang="es-ES_tradnl"/>
        </a:p>
      </dgm:t>
    </dgm:pt>
    <dgm:pt modelId="{B2615242-06E0-B547-B715-D7C295412095}" type="sibTrans" cxnId="{D2687B13-077B-9840-AEE0-A1370449F45C}">
      <dgm:prSet/>
      <dgm:spPr/>
      <dgm:t>
        <a:bodyPr/>
        <a:lstStyle/>
        <a:p>
          <a:endParaRPr lang="es-ES_tradnl"/>
        </a:p>
      </dgm:t>
    </dgm:pt>
    <dgm:pt modelId="{A7229B38-DC22-054B-9561-8AFE7CB3E673}">
      <dgm:prSet phldrT="[Texto]"/>
      <dgm:spPr/>
      <dgm:t>
        <a:bodyPr/>
        <a:lstStyle/>
        <a:p>
          <a:r>
            <a:rPr lang="es-MX" dirty="0" smtClean="0"/>
            <a:t>Parten de preguntas que se encuentran enraizadas en teoría</a:t>
          </a:r>
          <a:r>
            <a:rPr lang="es-ES_tradnl" dirty="0" smtClean="0"/>
            <a:t> (en nuestro caso: recursos/activos/vulnerabilidad)</a:t>
          </a:r>
          <a:endParaRPr lang="es-ES_tradnl" dirty="0"/>
        </a:p>
      </dgm:t>
    </dgm:pt>
    <dgm:pt modelId="{EAB9D6F8-F7FE-254E-BE3C-596293C8EB0B}" type="parTrans" cxnId="{A2609676-969E-2C4C-A296-6EE40B83D0FC}">
      <dgm:prSet/>
      <dgm:spPr/>
      <dgm:t>
        <a:bodyPr/>
        <a:lstStyle/>
        <a:p>
          <a:endParaRPr lang="es-ES_tradnl"/>
        </a:p>
      </dgm:t>
    </dgm:pt>
    <dgm:pt modelId="{3D8E1FEB-83D1-3C47-A966-122D2B72FFB6}" type="sibTrans" cxnId="{A2609676-969E-2C4C-A296-6EE40B83D0FC}">
      <dgm:prSet/>
      <dgm:spPr/>
      <dgm:t>
        <a:bodyPr/>
        <a:lstStyle/>
        <a:p>
          <a:endParaRPr lang="es-ES_tradnl"/>
        </a:p>
      </dgm:t>
    </dgm:pt>
    <dgm:pt modelId="{AA005B73-E442-214D-98B1-7D0ADAE9C11A}" type="pres">
      <dgm:prSet presAssocID="{21704E3A-ABE6-894B-9DA6-64FFD3D4F5B1}" presName="compositeShape" presStyleCnt="0">
        <dgm:presLayoutVars>
          <dgm:dir/>
          <dgm:resizeHandles/>
        </dgm:presLayoutVars>
      </dgm:prSet>
      <dgm:spPr/>
    </dgm:pt>
    <dgm:pt modelId="{FFBCDA86-EE25-0345-AF98-936B01EC1FEE}" type="pres">
      <dgm:prSet presAssocID="{21704E3A-ABE6-894B-9DA6-64FFD3D4F5B1}" presName="pyramid" presStyleLbl="node1" presStyleIdx="0" presStyleCnt="1" custScaleX="149540"/>
      <dgm:spPr/>
    </dgm:pt>
    <dgm:pt modelId="{11F5A1F4-0CAD-E945-A72B-DBC1050A47B2}" type="pres">
      <dgm:prSet presAssocID="{21704E3A-ABE6-894B-9DA6-64FFD3D4F5B1}" presName="theList" presStyleCnt="0"/>
      <dgm:spPr/>
    </dgm:pt>
    <dgm:pt modelId="{9391F66B-3301-F345-AF03-9AB0B166521E}" type="pres">
      <dgm:prSet presAssocID="{2218040E-8F20-764D-B00B-A5298CADF01E}" presName="aNode" presStyleLbl="fgAcc1" presStyleIdx="0" presStyleCnt="3" custScaleX="129173" custScaleY="171469">
        <dgm:presLayoutVars>
          <dgm:bulletEnabled val="1"/>
        </dgm:presLayoutVars>
      </dgm:prSet>
      <dgm:spPr/>
      <dgm:t>
        <a:bodyPr/>
        <a:lstStyle/>
        <a:p>
          <a:endParaRPr lang="es-ES_tradnl"/>
        </a:p>
      </dgm:t>
    </dgm:pt>
    <dgm:pt modelId="{47179043-B08E-2449-B2D7-5E00D016FAFD}" type="pres">
      <dgm:prSet presAssocID="{2218040E-8F20-764D-B00B-A5298CADF01E}" presName="aSpace" presStyleCnt="0"/>
      <dgm:spPr/>
    </dgm:pt>
    <dgm:pt modelId="{2F2D8AD9-FBE5-754B-8BA9-8E8A7BB1D462}" type="pres">
      <dgm:prSet presAssocID="{46E510B2-5BD8-B748-A823-635479E6979C}" presName="aNode" presStyleLbl="fgAcc1" presStyleIdx="1" presStyleCnt="3" custScaleX="166981">
        <dgm:presLayoutVars>
          <dgm:bulletEnabled val="1"/>
        </dgm:presLayoutVars>
      </dgm:prSet>
      <dgm:spPr/>
      <dgm:t>
        <a:bodyPr/>
        <a:lstStyle/>
        <a:p>
          <a:endParaRPr lang="es-ES_tradnl"/>
        </a:p>
      </dgm:t>
    </dgm:pt>
    <dgm:pt modelId="{0E269054-12A6-EF4D-A591-2254B752A7E2}" type="pres">
      <dgm:prSet presAssocID="{46E510B2-5BD8-B748-A823-635479E6979C}" presName="aSpace" presStyleCnt="0"/>
      <dgm:spPr/>
    </dgm:pt>
    <dgm:pt modelId="{93E0949E-38A4-414B-B4B9-4EA28A0D970D}" type="pres">
      <dgm:prSet presAssocID="{A7229B38-DC22-054B-9561-8AFE7CB3E673}" presName="aNode" presStyleLbl="fgAcc1" presStyleIdx="2" presStyleCnt="3" custScaleX="203302" custScaleY="114295">
        <dgm:presLayoutVars>
          <dgm:bulletEnabled val="1"/>
        </dgm:presLayoutVars>
      </dgm:prSet>
      <dgm:spPr/>
      <dgm:t>
        <a:bodyPr/>
        <a:lstStyle/>
        <a:p>
          <a:endParaRPr lang="es-ES_tradnl"/>
        </a:p>
      </dgm:t>
    </dgm:pt>
    <dgm:pt modelId="{EF0D838E-6567-C440-8311-AF42C5C7D504}" type="pres">
      <dgm:prSet presAssocID="{A7229B38-DC22-054B-9561-8AFE7CB3E673}" presName="aSpace" presStyleCnt="0"/>
      <dgm:spPr/>
    </dgm:pt>
  </dgm:ptLst>
  <dgm:cxnLst>
    <dgm:cxn modelId="{D2687B13-077B-9840-AEE0-A1370449F45C}" srcId="{21704E3A-ABE6-894B-9DA6-64FFD3D4F5B1}" destId="{46E510B2-5BD8-B748-A823-635479E6979C}" srcOrd="1" destOrd="0" parTransId="{4996BD2E-308E-1A44-8D43-B945CFE8D984}" sibTransId="{B2615242-06E0-B547-B715-D7C295412095}"/>
    <dgm:cxn modelId="{0E9A508A-ABE1-9A4C-B117-F803E5D0F720}" type="presOf" srcId="{46E510B2-5BD8-B748-A823-635479E6979C}" destId="{2F2D8AD9-FBE5-754B-8BA9-8E8A7BB1D462}" srcOrd="0" destOrd="0" presId="urn:microsoft.com/office/officeart/2005/8/layout/pyramid2"/>
    <dgm:cxn modelId="{4AB3852C-BB15-F448-A66E-6733225CE0A3}" type="presOf" srcId="{2218040E-8F20-764D-B00B-A5298CADF01E}" destId="{9391F66B-3301-F345-AF03-9AB0B166521E}" srcOrd="0" destOrd="0" presId="urn:microsoft.com/office/officeart/2005/8/layout/pyramid2"/>
    <dgm:cxn modelId="{1CA56E65-F9CC-6B40-880D-E6539873B11B}" srcId="{21704E3A-ABE6-894B-9DA6-64FFD3D4F5B1}" destId="{2218040E-8F20-764D-B00B-A5298CADF01E}" srcOrd="0" destOrd="0" parTransId="{F3579A5E-89DC-3D43-919F-0C03BE1728B4}" sibTransId="{10F96836-D5FE-F548-9388-B0C6E4E63F6D}"/>
    <dgm:cxn modelId="{A2609676-969E-2C4C-A296-6EE40B83D0FC}" srcId="{21704E3A-ABE6-894B-9DA6-64FFD3D4F5B1}" destId="{A7229B38-DC22-054B-9561-8AFE7CB3E673}" srcOrd="2" destOrd="0" parTransId="{EAB9D6F8-F7FE-254E-BE3C-596293C8EB0B}" sibTransId="{3D8E1FEB-83D1-3C47-A966-122D2B72FFB6}"/>
    <dgm:cxn modelId="{DDBAAF6D-C2F5-1544-8B9F-E387FBF22337}" type="presOf" srcId="{21704E3A-ABE6-894B-9DA6-64FFD3D4F5B1}" destId="{AA005B73-E442-214D-98B1-7D0ADAE9C11A}" srcOrd="0" destOrd="0" presId="urn:microsoft.com/office/officeart/2005/8/layout/pyramid2"/>
    <dgm:cxn modelId="{B3F25687-BF70-6743-98BD-B07FD23F39B4}" type="presOf" srcId="{A7229B38-DC22-054B-9561-8AFE7CB3E673}" destId="{93E0949E-38A4-414B-B4B9-4EA28A0D970D}" srcOrd="0" destOrd="0" presId="urn:microsoft.com/office/officeart/2005/8/layout/pyramid2"/>
    <dgm:cxn modelId="{CA4F52A4-0CD0-7248-A1F1-1D0527DEF929}" type="presParOf" srcId="{AA005B73-E442-214D-98B1-7D0ADAE9C11A}" destId="{FFBCDA86-EE25-0345-AF98-936B01EC1FEE}" srcOrd="0" destOrd="0" presId="urn:microsoft.com/office/officeart/2005/8/layout/pyramid2"/>
    <dgm:cxn modelId="{91D3C702-5AF9-4F40-818F-4A4B4374B6EC}" type="presParOf" srcId="{AA005B73-E442-214D-98B1-7D0ADAE9C11A}" destId="{11F5A1F4-0CAD-E945-A72B-DBC1050A47B2}" srcOrd="1" destOrd="0" presId="urn:microsoft.com/office/officeart/2005/8/layout/pyramid2"/>
    <dgm:cxn modelId="{0629F0AF-B0B2-E94E-8FAB-8C338624C0F8}" type="presParOf" srcId="{11F5A1F4-0CAD-E945-A72B-DBC1050A47B2}" destId="{9391F66B-3301-F345-AF03-9AB0B166521E}" srcOrd="0" destOrd="0" presId="urn:microsoft.com/office/officeart/2005/8/layout/pyramid2"/>
    <dgm:cxn modelId="{B97A0823-727D-D24E-B95B-CF44A243930D}" type="presParOf" srcId="{11F5A1F4-0CAD-E945-A72B-DBC1050A47B2}" destId="{47179043-B08E-2449-B2D7-5E00D016FAFD}" srcOrd="1" destOrd="0" presId="urn:microsoft.com/office/officeart/2005/8/layout/pyramid2"/>
    <dgm:cxn modelId="{CA111080-E81B-E540-A506-9B316D9F62A7}" type="presParOf" srcId="{11F5A1F4-0CAD-E945-A72B-DBC1050A47B2}" destId="{2F2D8AD9-FBE5-754B-8BA9-8E8A7BB1D462}" srcOrd="2" destOrd="0" presId="urn:microsoft.com/office/officeart/2005/8/layout/pyramid2"/>
    <dgm:cxn modelId="{D28394CF-2B47-7D4A-BB5E-C0BDF72E3E7F}" type="presParOf" srcId="{11F5A1F4-0CAD-E945-A72B-DBC1050A47B2}" destId="{0E269054-12A6-EF4D-A591-2254B752A7E2}" srcOrd="3" destOrd="0" presId="urn:microsoft.com/office/officeart/2005/8/layout/pyramid2"/>
    <dgm:cxn modelId="{1F25BE17-99C1-D94C-9E81-FC3D0A6A5AE3}" type="presParOf" srcId="{11F5A1F4-0CAD-E945-A72B-DBC1050A47B2}" destId="{93E0949E-38A4-414B-B4B9-4EA28A0D970D}" srcOrd="4" destOrd="0" presId="urn:microsoft.com/office/officeart/2005/8/layout/pyramid2"/>
    <dgm:cxn modelId="{101DB41C-C76B-3C44-BE96-944750461CC5}" type="presParOf" srcId="{11F5A1F4-0CAD-E945-A72B-DBC1050A47B2}" destId="{EF0D838E-6567-C440-8311-AF42C5C7D504}" srcOrd="5" destOrd="0" presId="urn:microsoft.com/office/officeart/2005/8/layout/pyramid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4315B4A-FC1C-DF40-8F7F-2F7232285EE1}" type="doc">
      <dgm:prSet loTypeId="urn:microsoft.com/office/officeart/2005/8/layout/arrow2" loCatId="process" qsTypeId="urn:microsoft.com/office/officeart/2005/8/quickstyle/simple4" qsCatId="simple" csTypeId="urn:microsoft.com/office/officeart/2005/8/colors/accent1_2" csCatId="accent1" phldr="1"/>
      <dgm:spPr/>
    </dgm:pt>
    <dgm:pt modelId="{93E7E172-EB04-694F-96DB-9DC3518D74FB}">
      <dgm:prSet phldrT="[Texto]"/>
      <dgm:spPr/>
      <dgm:t>
        <a:bodyPr/>
        <a:lstStyle/>
        <a:p>
          <a:r>
            <a:rPr lang="es-ES_tradnl" dirty="0" smtClean="0">
              <a:solidFill>
                <a:schemeClr val="accent2">
                  <a:lumMod val="60000"/>
                  <a:lumOff val="40000"/>
                </a:schemeClr>
              </a:solidFill>
            </a:rPr>
            <a:t>Historia de vida individual</a:t>
          </a:r>
          <a:endParaRPr lang="es-ES_tradnl" dirty="0">
            <a:solidFill>
              <a:schemeClr val="accent2">
                <a:lumMod val="60000"/>
                <a:lumOff val="40000"/>
              </a:schemeClr>
            </a:solidFill>
          </a:endParaRPr>
        </a:p>
      </dgm:t>
    </dgm:pt>
    <dgm:pt modelId="{BAABB9DD-C5BC-C140-B727-F70D88806A0F}" type="parTrans" cxnId="{0088DC6F-A4C1-6B48-98B3-BC318F60EF01}">
      <dgm:prSet/>
      <dgm:spPr/>
      <dgm:t>
        <a:bodyPr/>
        <a:lstStyle/>
        <a:p>
          <a:endParaRPr lang="es-ES_tradnl"/>
        </a:p>
      </dgm:t>
    </dgm:pt>
    <dgm:pt modelId="{BD20B38C-5AEA-E74F-AD01-74FD284095B3}" type="sibTrans" cxnId="{0088DC6F-A4C1-6B48-98B3-BC318F60EF01}">
      <dgm:prSet/>
      <dgm:spPr/>
      <dgm:t>
        <a:bodyPr/>
        <a:lstStyle/>
        <a:p>
          <a:endParaRPr lang="es-ES_tradnl"/>
        </a:p>
      </dgm:t>
    </dgm:pt>
    <dgm:pt modelId="{A4D2D852-343A-DB40-921A-924AA5C662C5}">
      <dgm:prSet phldrT="[Texto]"/>
      <dgm:spPr/>
      <dgm:t>
        <a:bodyPr/>
        <a:lstStyle/>
        <a:p>
          <a:r>
            <a:rPr lang="es-ES_tradnl" dirty="0" smtClean="0">
              <a:solidFill>
                <a:schemeClr val="accent2">
                  <a:lumMod val="60000"/>
                  <a:lumOff val="40000"/>
                </a:schemeClr>
              </a:solidFill>
            </a:rPr>
            <a:t>Ciclos domésticos y familiares</a:t>
          </a:r>
          <a:endParaRPr lang="es-ES_tradnl" dirty="0">
            <a:solidFill>
              <a:schemeClr val="accent2">
                <a:lumMod val="60000"/>
                <a:lumOff val="40000"/>
              </a:schemeClr>
            </a:solidFill>
          </a:endParaRPr>
        </a:p>
      </dgm:t>
    </dgm:pt>
    <dgm:pt modelId="{6F1AD1C6-8C73-0441-8035-54D5BA8EBD72}" type="parTrans" cxnId="{F9C47D44-24A3-A142-A14C-F2305E80F20A}">
      <dgm:prSet/>
      <dgm:spPr/>
      <dgm:t>
        <a:bodyPr/>
        <a:lstStyle/>
        <a:p>
          <a:endParaRPr lang="es-ES_tradnl"/>
        </a:p>
      </dgm:t>
    </dgm:pt>
    <dgm:pt modelId="{CC08D8B2-A8FF-2D49-BD60-4E3DDD441B98}" type="sibTrans" cxnId="{F9C47D44-24A3-A142-A14C-F2305E80F20A}">
      <dgm:prSet/>
      <dgm:spPr/>
      <dgm:t>
        <a:bodyPr/>
        <a:lstStyle/>
        <a:p>
          <a:endParaRPr lang="es-ES_tradnl"/>
        </a:p>
      </dgm:t>
    </dgm:pt>
    <dgm:pt modelId="{FA814B62-6275-E34E-93E3-B220E482FAA3}">
      <dgm:prSet phldrT="[Texto]"/>
      <dgm:spPr/>
      <dgm:t>
        <a:bodyPr/>
        <a:lstStyle/>
        <a:p>
          <a:r>
            <a:rPr lang="es-ES_tradnl" dirty="0" smtClean="0">
              <a:solidFill>
                <a:schemeClr val="accent2">
                  <a:lumMod val="60000"/>
                  <a:lumOff val="40000"/>
                </a:schemeClr>
              </a:solidFill>
            </a:rPr>
            <a:t>Tiempo de exposición al programa,</a:t>
          </a:r>
        </a:p>
        <a:p>
          <a:r>
            <a:rPr lang="es-ES_tradnl" dirty="0" smtClean="0">
              <a:solidFill>
                <a:schemeClr val="accent2">
                  <a:lumMod val="60000"/>
                  <a:lumOff val="40000"/>
                </a:schemeClr>
              </a:solidFill>
            </a:rPr>
            <a:t>Mercados laborales</a:t>
          </a:r>
        </a:p>
        <a:p>
          <a:r>
            <a:rPr lang="es-ES_tradnl" dirty="0" smtClean="0">
              <a:solidFill>
                <a:schemeClr val="accent2">
                  <a:lumMod val="60000"/>
                  <a:lumOff val="40000"/>
                </a:schemeClr>
              </a:solidFill>
            </a:rPr>
            <a:t>Economía regional</a:t>
          </a:r>
          <a:endParaRPr lang="es-ES_tradnl" dirty="0">
            <a:solidFill>
              <a:schemeClr val="accent2">
                <a:lumMod val="60000"/>
                <a:lumOff val="40000"/>
              </a:schemeClr>
            </a:solidFill>
          </a:endParaRPr>
        </a:p>
      </dgm:t>
    </dgm:pt>
    <dgm:pt modelId="{B0795727-7953-A944-933F-DEB0CC20AE39}" type="parTrans" cxnId="{8EEAA26F-9C65-B949-B888-ED305146BCEB}">
      <dgm:prSet/>
      <dgm:spPr/>
      <dgm:t>
        <a:bodyPr/>
        <a:lstStyle/>
        <a:p>
          <a:endParaRPr lang="es-ES_tradnl"/>
        </a:p>
      </dgm:t>
    </dgm:pt>
    <dgm:pt modelId="{5E580971-95CD-9E4E-B149-961617A13A1D}" type="sibTrans" cxnId="{8EEAA26F-9C65-B949-B888-ED305146BCEB}">
      <dgm:prSet/>
      <dgm:spPr/>
      <dgm:t>
        <a:bodyPr/>
        <a:lstStyle/>
        <a:p>
          <a:endParaRPr lang="es-ES_tradnl"/>
        </a:p>
      </dgm:t>
    </dgm:pt>
    <dgm:pt modelId="{E7C0FE2A-9358-9140-BAFF-1AC1837E29E3}" type="pres">
      <dgm:prSet presAssocID="{44315B4A-FC1C-DF40-8F7F-2F7232285EE1}" presName="arrowDiagram" presStyleCnt="0">
        <dgm:presLayoutVars>
          <dgm:chMax val="5"/>
          <dgm:dir/>
          <dgm:resizeHandles val="exact"/>
        </dgm:presLayoutVars>
      </dgm:prSet>
      <dgm:spPr/>
    </dgm:pt>
    <dgm:pt modelId="{D10D394D-1600-FA40-8405-856AF06AFFBA}" type="pres">
      <dgm:prSet presAssocID="{44315B4A-FC1C-DF40-8F7F-2F7232285EE1}" presName="arrow" presStyleLbl="bgShp" presStyleIdx="0" presStyleCnt="1"/>
      <dgm:spPr/>
    </dgm:pt>
    <dgm:pt modelId="{4688D7F9-BC48-A94C-903C-BA718D82025B}" type="pres">
      <dgm:prSet presAssocID="{44315B4A-FC1C-DF40-8F7F-2F7232285EE1}" presName="arrowDiagram3" presStyleCnt="0"/>
      <dgm:spPr/>
    </dgm:pt>
    <dgm:pt modelId="{2AC84BFA-17AA-A34B-90BE-B99B25737C33}" type="pres">
      <dgm:prSet presAssocID="{93E7E172-EB04-694F-96DB-9DC3518D74FB}" presName="bullet3a" presStyleLbl="node1" presStyleIdx="0" presStyleCnt="3"/>
      <dgm:spPr/>
    </dgm:pt>
    <dgm:pt modelId="{002DB925-35C8-EA4E-A189-4FFBDFD2AA74}" type="pres">
      <dgm:prSet presAssocID="{93E7E172-EB04-694F-96DB-9DC3518D74FB}" presName="textBox3a" presStyleLbl="revTx" presStyleIdx="0" presStyleCnt="3">
        <dgm:presLayoutVars>
          <dgm:bulletEnabled val="1"/>
        </dgm:presLayoutVars>
      </dgm:prSet>
      <dgm:spPr/>
      <dgm:t>
        <a:bodyPr/>
        <a:lstStyle/>
        <a:p>
          <a:endParaRPr lang="es-ES_tradnl"/>
        </a:p>
      </dgm:t>
    </dgm:pt>
    <dgm:pt modelId="{8D181CB8-2EB0-ED42-893E-F90B312B20BB}" type="pres">
      <dgm:prSet presAssocID="{A4D2D852-343A-DB40-921A-924AA5C662C5}" presName="bullet3b" presStyleLbl="node1" presStyleIdx="1" presStyleCnt="3"/>
      <dgm:spPr/>
    </dgm:pt>
    <dgm:pt modelId="{2ADD78E1-FB68-DB46-835B-6F266305FB20}" type="pres">
      <dgm:prSet presAssocID="{A4D2D852-343A-DB40-921A-924AA5C662C5}" presName="textBox3b" presStyleLbl="revTx" presStyleIdx="1" presStyleCnt="3">
        <dgm:presLayoutVars>
          <dgm:bulletEnabled val="1"/>
        </dgm:presLayoutVars>
      </dgm:prSet>
      <dgm:spPr/>
      <dgm:t>
        <a:bodyPr/>
        <a:lstStyle/>
        <a:p>
          <a:endParaRPr lang="es-ES_tradnl"/>
        </a:p>
      </dgm:t>
    </dgm:pt>
    <dgm:pt modelId="{E88495CB-6E6C-144A-90F4-6357D5CFE65A}" type="pres">
      <dgm:prSet presAssocID="{FA814B62-6275-E34E-93E3-B220E482FAA3}" presName="bullet3c" presStyleLbl="node1" presStyleIdx="2" presStyleCnt="3"/>
      <dgm:spPr/>
    </dgm:pt>
    <dgm:pt modelId="{20E6CE51-90B0-8540-8C9A-88037DC36E3F}" type="pres">
      <dgm:prSet presAssocID="{FA814B62-6275-E34E-93E3-B220E482FAA3}" presName="textBox3c" presStyleLbl="revTx" presStyleIdx="2" presStyleCnt="3">
        <dgm:presLayoutVars>
          <dgm:bulletEnabled val="1"/>
        </dgm:presLayoutVars>
      </dgm:prSet>
      <dgm:spPr/>
      <dgm:t>
        <a:bodyPr/>
        <a:lstStyle/>
        <a:p>
          <a:endParaRPr lang="es-ES_tradnl"/>
        </a:p>
      </dgm:t>
    </dgm:pt>
  </dgm:ptLst>
  <dgm:cxnLst>
    <dgm:cxn modelId="{BC718DB5-0DE1-5B44-A84E-944E5F6E9BD6}" type="presOf" srcId="{FA814B62-6275-E34E-93E3-B220E482FAA3}" destId="{20E6CE51-90B0-8540-8C9A-88037DC36E3F}" srcOrd="0" destOrd="0" presId="urn:microsoft.com/office/officeart/2005/8/layout/arrow2"/>
    <dgm:cxn modelId="{8EEAA26F-9C65-B949-B888-ED305146BCEB}" srcId="{44315B4A-FC1C-DF40-8F7F-2F7232285EE1}" destId="{FA814B62-6275-E34E-93E3-B220E482FAA3}" srcOrd="2" destOrd="0" parTransId="{B0795727-7953-A944-933F-DEB0CC20AE39}" sibTransId="{5E580971-95CD-9E4E-B149-961617A13A1D}"/>
    <dgm:cxn modelId="{AEF37457-04AA-1C45-A391-86F2484A8E31}" type="presOf" srcId="{A4D2D852-343A-DB40-921A-924AA5C662C5}" destId="{2ADD78E1-FB68-DB46-835B-6F266305FB20}" srcOrd="0" destOrd="0" presId="urn:microsoft.com/office/officeart/2005/8/layout/arrow2"/>
    <dgm:cxn modelId="{F9C47D44-24A3-A142-A14C-F2305E80F20A}" srcId="{44315B4A-FC1C-DF40-8F7F-2F7232285EE1}" destId="{A4D2D852-343A-DB40-921A-924AA5C662C5}" srcOrd="1" destOrd="0" parTransId="{6F1AD1C6-8C73-0441-8035-54D5BA8EBD72}" sibTransId="{CC08D8B2-A8FF-2D49-BD60-4E3DDD441B98}"/>
    <dgm:cxn modelId="{B013B300-4599-B742-9B99-4DC819AEC598}" type="presOf" srcId="{44315B4A-FC1C-DF40-8F7F-2F7232285EE1}" destId="{E7C0FE2A-9358-9140-BAFF-1AC1837E29E3}" srcOrd="0" destOrd="0" presId="urn:microsoft.com/office/officeart/2005/8/layout/arrow2"/>
    <dgm:cxn modelId="{0088DC6F-A4C1-6B48-98B3-BC318F60EF01}" srcId="{44315B4A-FC1C-DF40-8F7F-2F7232285EE1}" destId="{93E7E172-EB04-694F-96DB-9DC3518D74FB}" srcOrd="0" destOrd="0" parTransId="{BAABB9DD-C5BC-C140-B727-F70D88806A0F}" sibTransId="{BD20B38C-5AEA-E74F-AD01-74FD284095B3}"/>
    <dgm:cxn modelId="{4022CBE4-31B6-7544-A215-7E3C87264177}" type="presOf" srcId="{93E7E172-EB04-694F-96DB-9DC3518D74FB}" destId="{002DB925-35C8-EA4E-A189-4FFBDFD2AA74}" srcOrd="0" destOrd="0" presId="urn:microsoft.com/office/officeart/2005/8/layout/arrow2"/>
    <dgm:cxn modelId="{4BC2330F-8447-0342-9AAA-9A07C7387731}" type="presParOf" srcId="{E7C0FE2A-9358-9140-BAFF-1AC1837E29E3}" destId="{D10D394D-1600-FA40-8405-856AF06AFFBA}" srcOrd="0" destOrd="0" presId="urn:microsoft.com/office/officeart/2005/8/layout/arrow2"/>
    <dgm:cxn modelId="{0FFB16A5-10FE-8D4F-A0C3-4F6DBA594371}" type="presParOf" srcId="{E7C0FE2A-9358-9140-BAFF-1AC1837E29E3}" destId="{4688D7F9-BC48-A94C-903C-BA718D82025B}" srcOrd="1" destOrd="0" presId="urn:microsoft.com/office/officeart/2005/8/layout/arrow2"/>
    <dgm:cxn modelId="{ABDB7053-C92E-0041-8083-A2516C4C78EF}" type="presParOf" srcId="{4688D7F9-BC48-A94C-903C-BA718D82025B}" destId="{2AC84BFA-17AA-A34B-90BE-B99B25737C33}" srcOrd="0" destOrd="0" presId="urn:microsoft.com/office/officeart/2005/8/layout/arrow2"/>
    <dgm:cxn modelId="{27381099-47F0-114A-A5A0-8CA1060D9635}" type="presParOf" srcId="{4688D7F9-BC48-A94C-903C-BA718D82025B}" destId="{002DB925-35C8-EA4E-A189-4FFBDFD2AA74}" srcOrd="1" destOrd="0" presId="urn:microsoft.com/office/officeart/2005/8/layout/arrow2"/>
    <dgm:cxn modelId="{DD3600B7-ACE4-054E-9E59-7BD9C520557B}" type="presParOf" srcId="{4688D7F9-BC48-A94C-903C-BA718D82025B}" destId="{8D181CB8-2EB0-ED42-893E-F90B312B20BB}" srcOrd="2" destOrd="0" presId="urn:microsoft.com/office/officeart/2005/8/layout/arrow2"/>
    <dgm:cxn modelId="{35784E58-A91F-104B-AA3B-EA57A94C5A5F}" type="presParOf" srcId="{4688D7F9-BC48-A94C-903C-BA718D82025B}" destId="{2ADD78E1-FB68-DB46-835B-6F266305FB20}" srcOrd="3" destOrd="0" presId="urn:microsoft.com/office/officeart/2005/8/layout/arrow2"/>
    <dgm:cxn modelId="{000D2AA9-9780-9545-BD37-C2A5064C069B}" type="presParOf" srcId="{4688D7F9-BC48-A94C-903C-BA718D82025B}" destId="{E88495CB-6E6C-144A-90F4-6357D5CFE65A}" srcOrd="4" destOrd="0" presId="urn:microsoft.com/office/officeart/2005/8/layout/arrow2"/>
    <dgm:cxn modelId="{E985C223-5D14-3248-B85A-9CAA01BBA327}" type="presParOf" srcId="{4688D7F9-BC48-A94C-903C-BA718D82025B}" destId="{20E6CE51-90B0-8540-8C9A-88037DC36E3F}" srcOrd="5" destOrd="0" presId="urn:microsoft.com/office/officeart/2005/8/layout/arrow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279390A2-2466-E34D-AA41-2D24E6F4795F}">
      <dsp:nvSpPr>
        <dsp:cNvPr id="0" name=""/>
        <dsp:cNvSpPr/>
      </dsp:nvSpPr>
      <dsp:spPr>
        <a:xfrm>
          <a:off x="5596" y="163678"/>
          <a:ext cx="3383879" cy="3711242"/>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71450" lvl="1" indent="-171450" algn="l" defTabSz="800100">
            <a:lnSpc>
              <a:spcPct val="90000"/>
            </a:lnSpc>
            <a:spcBef>
              <a:spcPct val="0"/>
            </a:spcBef>
            <a:spcAft>
              <a:spcPct val="15000"/>
            </a:spcAft>
            <a:buChar char="••"/>
          </a:pPr>
          <a:r>
            <a:rPr lang="es-MX" sz="1800" kern="1200" dirty="0" smtClean="0"/>
            <a:t>Los pobres (y los beneficiarios de la política social) NO son una masa homogénea:</a:t>
          </a: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endParaRPr lang="es-ES_tradnl" sz="1800" kern="1200" dirty="0"/>
        </a:p>
        <a:p>
          <a:pPr marL="171450" lvl="1" indent="-171450" algn="l" defTabSz="800100">
            <a:lnSpc>
              <a:spcPct val="90000"/>
            </a:lnSpc>
            <a:spcBef>
              <a:spcPct val="0"/>
            </a:spcBef>
            <a:spcAft>
              <a:spcPct val="15000"/>
            </a:spcAft>
            <a:buChar char="••"/>
          </a:pPr>
          <a:r>
            <a:rPr lang="es-MX" sz="1800" kern="1200" dirty="0" smtClean="0"/>
            <a:t> diferencias regionales, étnicas, tipos de familia </a:t>
          </a:r>
          <a:endParaRPr lang="es-ES_tradnl" sz="1800" kern="1200" dirty="0"/>
        </a:p>
        <a:p>
          <a:pPr marL="171450" lvl="1" indent="-171450" algn="l" defTabSz="800100">
            <a:lnSpc>
              <a:spcPct val="90000"/>
            </a:lnSpc>
            <a:spcBef>
              <a:spcPct val="0"/>
            </a:spcBef>
            <a:spcAft>
              <a:spcPct val="15000"/>
            </a:spcAft>
            <a:buChar char="••"/>
          </a:pPr>
          <a:endParaRPr lang="es-ES_tradnl" sz="1800" kern="1200" dirty="0"/>
        </a:p>
      </dsp:txBody>
      <dsp:txXfrm>
        <a:off x="5596" y="163678"/>
        <a:ext cx="3383879" cy="2915976"/>
      </dsp:txXfrm>
    </dsp:sp>
    <dsp:sp modelId="{57A002CA-51FD-A24A-9ADB-BD993317A9A0}">
      <dsp:nvSpPr>
        <dsp:cNvPr id="0" name=""/>
        <dsp:cNvSpPr/>
      </dsp:nvSpPr>
      <dsp:spPr>
        <a:xfrm>
          <a:off x="1582421" y="963164"/>
          <a:ext cx="2733402" cy="2733402"/>
        </a:xfrm>
        <a:prstGeom prst="leftCircularArrow">
          <a:avLst>
            <a:gd name="adj1" fmla="val 1691"/>
            <a:gd name="adj2" fmla="val 201224"/>
            <a:gd name="adj3" fmla="val 1464314"/>
            <a:gd name="adj4" fmla="val 8512069"/>
            <a:gd name="adj5" fmla="val 1973"/>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5B6300D-5477-D342-B8F5-E459D3F8B436}">
      <dsp:nvSpPr>
        <dsp:cNvPr id="0" name=""/>
        <dsp:cNvSpPr/>
      </dsp:nvSpPr>
      <dsp:spPr>
        <a:xfrm>
          <a:off x="236388" y="1964444"/>
          <a:ext cx="3354199" cy="117840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s-MX" sz="1800" kern="1200" dirty="0" smtClean="0"/>
            <a:t>Impacto diferencial según tipo de hogar (estructura, jefatura, tamaño, etapa ciclo), tiempo de exposición a programas y etnicidad de los beneficiarios</a:t>
          </a:r>
          <a:endParaRPr lang="es-ES_tradnl" sz="1800" kern="1200" dirty="0"/>
        </a:p>
      </dsp:txBody>
      <dsp:txXfrm>
        <a:off x="236388" y="1964444"/>
        <a:ext cx="3354199" cy="1178401"/>
      </dsp:txXfrm>
    </dsp:sp>
    <dsp:sp modelId="{977F7197-3112-B244-82D9-7F89BEE1BF22}">
      <dsp:nvSpPr>
        <dsp:cNvPr id="0" name=""/>
        <dsp:cNvSpPr/>
      </dsp:nvSpPr>
      <dsp:spPr>
        <a:xfrm>
          <a:off x="3810745" y="74304"/>
          <a:ext cx="1295711" cy="3889991"/>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533400">
            <a:lnSpc>
              <a:spcPct val="90000"/>
            </a:lnSpc>
            <a:spcBef>
              <a:spcPct val="0"/>
            </a:spcBef>
            <a:spcAft>
              <a:spcPct val="15000"/>
            </a:spcAft>
            <a:buChar char="••"/>
          </a:pPr>
          <a:endParaRPr lang="es-ES_tradnl" sz="1200" kern="1200" dirty="0"/>
        </a:p>
        <a:p>
          <a:pPr marL="114300" lvl="1" indent="-114300" algn="l" defTabSz="533400">
            <a:lnSpc>
              <a:spcPct val="90000"/>
            </a:lnSpc>
            <a:spcBef>
              <a:spcPct val="0"/>
            </a:spcBef>
            <a:spcAft>
              <a:spcPct val="15000"/>
            </a:spcAft>
            <a:buChar char="••"/>
          </a:pPr>
          <a:endParaRPr lang="es-ES_tradnl" sz="1200" kern="1200" dirty="0"/>
        </a:p>
        <a:p>
          <a:pPr marL="114300" lvl="1" indent="-114300" algn="l" defTabSz="533400">
            <a:lnSpc>
              <a:spcPct val="90000"/>
            </a:lnSpc>
            <a:spcBef>
              <a:spcPct val="0"/>
            </a:spcBef>
            <a:spcAft>
              <a:spcPct val="15000"/>
            </a:spcAft>
            <a:buChar char="••"/>
          </a:pPr>
          <a:r>
            <a:rPr lang="es-MX" sz="1200" kern="1200" dirty="0" smtClean="0"/>
            <a:t>La pobrez</a:t>
          </a:r>
          <a:endParaRPr lang="es-ES_tradnl" sz="1200" kern="1200" dirty="0"/>
        </a:p>
        <a:p>
          <a:pPr marL="114300" lvl="1" indent="-114300" algn="l" defTabSz="533400">
            <a:lnSpc>
              <a:spcPct val="90000"/>
            </a:lnSpc>
            <a:spcBef>
              <a:spcPct val="0"/>
            </a:spcBef>
            <a:spcAft>
              <a:spcPct val="15000"/>
            </a:spcAft>
            <a:buChar char="••"/>
          </a:pPr>
          <a:endParaRPr lang="es-ES_tradnl" sz="1200" kern="1200" dirty="0"/>
        </a:p>
        <a:p>
          <a:pPr marL="114300" lvl="1" indent="-114300" algn="l" defTabSz="622300">
            <a:lnSpc>
              <a:spcPct val="90000"/>
            </a:lnSpc>
            <a:spcBef>
              <a:spcPct val="0"/>
            </a:spcBef>
            <a:spcAft>
              <a:spcPct val="15000"/>
            </a:spcAft>
            <a:buChar char="••"/>
          </a:pPr>
          <a:r>
            <a:rPr lang="es-MX" sz="1400" kern="1200" dirty="0" smtClean="0"/>
            <a:t>La pobreza no es estática, como tampoco lo es la intervención del Estado vía programas</a:t>
          </a:r>
          <a:endParaRPr lang="es-ES_tradnl" sz="1200" kern="1200" dirty="0"/>
        </a:p>
      </dsp:txBody>
      <dsp:txXfrm>
        <a:off x="3810745" y="907873"/>
        <a:ext cx="1295711" cy="3056422"/>
      </dsp:txXfrm>
    </dsp:sp>
    <dsp:sp modelId="{15030EB0-F8FC-F541-87E5-AC9A2C86594F}">
      <dsp:nvSpPr>
        <dsp:cNvPr id="0" name=""/>
        <dsp:cNvSpPr/>
      </dsp:nvSpPr>
      <dsp:spPr>
        <a:xfrm>
          <a:off x="4426187" y="563349"/>
          <a:ext cx="2472382" cy="2472382"/>
        </a:xfrm>
        <a:prstGeom prst="circularArrow">
          <a:avLst>
            <a:gd name="adj1" fmla="val 1870"/>
            <a:gd name="adj2" fmla="val 223372"/>
            <a:gd name="adj3" fmla="val 19842165"/>
            <a:gd name="adj4" fmla="val 12816558"/>
            <a:gd name="adj5" fmla="val 2182"/>
          </a:avLst>
        </a:prstGeom>
        <a:gradFill rotWithShape="0">
          <a:gsLst>
            <a:gs pos="0">
              <a:schemeClr val="accent1">
                <a:tint val="60000"/>
                <a:hueOff val="0"/>
                <a:satOff val="0"/>
                <a:lumOff val="0"/>
                <a:alphaOff val="0"/>
                <a:tint val="100000"/>
                <a:shade val="100000"/>
                <a:satMod val="130000"/>
              </a:schemeClr>
            </a:gs>
            <a:gs pos="100000">
              <a:schemeClr val="accent1">
                <a:tint val="60000"/>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5BEF4422-51FF-874C-9ADB-4DF81BFE6E26}">
      <dsp:nvSpPr>
        <dsp:cNvPr id="0" name=""/>
        <dsp:cNvSpPr/>
      </dsp:nvSpPr>
      <dsp:spPr>
        <a:xfrm>
          <a:off x="3881952" y="1142999"/>
          <a:ext cx="1585202" cy="683910"/>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s-ES_tradnl" sz="1800" kern="1200" dirty="0" smtClean="0"/>
            <a:t>PROCESOS</a:t>
          </a:r>
          <a:endParaRPr lang="es-ES_tradnl" sz="1800" kern="1200" dirty="0"/>
        </a:p>
      </dsp:txBody>
      <dsp:txXfrm>
        <a:off x="3881952" y="1142999"/>
        <a:ext cx="1585202" cy="683910"/>
      </dsp:txXfrm>
    </dsp:sp>
    <dsp:sp modelId="{765F6C9D-CA9D-CC47-BA9B-C2FF1188E0B4}">
      <dsp:nvSpPr>
        <dsp:cNvPr id="0" name=""/>
        <dsp:cNvSpPr/>
      </dsp:nvSpPr>
      <dsp:spPr>
        <a:xfrm>
          <a:off x="5638800" y="609605"/>
          <a:ext cx="2460491" cy="2908816"/>
        </a:xfrm>
        <a:prstGeom prst="roundRect">
          <a:avLst>
            <a:gd name="adj" fmla="val 10000"/>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123825" tIns="123825" rIns="123825" bIns="123825" numCol="1" spcCol="1270" anchor="t" anchorCtr="0">
          <a:noAutofit/>
        </a:bodyPr>
        <a:lstStyle/>
        <a:p>
          <a:pPr marL="114300" lvl="1" indent="-114300" algn="l" defTabSz="622300">
            <a:lnSpc>
              <a:spcPct val="90000"/>
            </a:lnSpc>
            <a:spcBef>
              <a:spcPct val="0"/>
            </a:spcBef>
            <a:spcAft>
              <a:spcPct val="15000"/>
            </a:spcAft>
            <a:buChar char="••"/>
          </a:pPr>
          <a:r>
            <a:rPr lang="es-ES_tradnl" sz="1400" kern="1200" dirty="0" smtClean="0"/>
            <a:t>RELACIONES SOCIALES</a:t>
          </a:r>
          <a:endParaRPr lang="es-ES_tradnl" sz="1400" kern="1200" dirty="0"/>
        </a:p>
        <a:p>
          <a:pPr marL="114300" lvl="1" indent="-114300" algn="l" defTabSz="622300">
            <a:lnSpc>
              <a:spcPct val="90000"/>
            </a:lnSpc>
            <a:spcBef>
              <a:spcPct val="0"/>
            </a:spcBef>
            <a:spcAft>
              <a:spcPct val="15000"/>
            </a:spcAft>
            <a:buChar char="••"/>
          </a:pPr>
          <a:endParaRPr lang="es-ES_tradnl" sz="1400" kern="1200" dirty="0"/>
        </a:p>
        <a:p>
          <a:pPr marL="114300" lvl="1" indent="-114300" algn="l" defTabSz="622300">
            <a:lnSpc>
              <a:spcPct val="90000"/>
            </a:lnSpc>
            <a:spcBef>
              <a:spcPct val="0"/>
            </a:spcBef>
            <a:spcAft>
              <a:spcPct val="15000"/>
            </a:spcAft>
            <a:buChar char="••"/>
          </a:pPr>
          <a:r>
            <a:rPr lang="es-ES_tradnl" sz="1400" kern="1200" dirty="0" smtClean="0"/>
            <a:t>INSTITUCIONES</a:t>
          </a:r>
          <a:endParaRPr lang="es-ES_tradnl" sz="1400" kern="1200" dirty="0"/>
        </a:p>
        <a:p>
          <a:pPr marL="57150" lvl="1" indent="-57150" algn="l" defTabSz="444500">
            <a:lnSpc>
              <a:spcPct val="90000"/>
            </a:lnSpc>
            <a:spcBef>
              <a:spcPct val="0"/>
            </a:spcBef>
            <a:spcAft>
              <a:spcPct val="15000"/>
            </a:spcAft>
            <a:buChar char="••"/>
          </a:pPr>
          <a:endParaRPr lang="es-ES_tradnl" sz="1000" kern="1200" dirty="0"/>
        </a:p>
        <a:p>
          <a:pPr marL="114300" lvl="1" indent="-114300" algn="l" defTabSz="622300">
            <a:lnSpc>
              <a:spcPct val="90000"/>
            </a:lnSpc>
            <a:spcBef>
              <a:spcPct val="0"/>
            </a:spcBef>
            <a:spcAft>
              <a:spcPct val="15000"/>
            </a:spcAft>
            <a:buChar char="••"/>
          </a:pPr>
          <a:r>
            <a:rPr lang="es-ES_tradnl" sz="1400" kern="1200" dirty="0" smtClean="0"/>
            <a:t> EVALUACIÓN IMPACTO</a:t>
          </a:r>
          <a:endParaRPr lang="es-ES_tradnl" sz="1400" kern="1200" dirty="0"/>
        </a:p>
      </dsp:txBody>
      <dsp:txXfrm>
        <a:off x="5638800" y="609605"/>
        <a:ext cx="2460491" cy="2285498"/>
      </dsp:txXfrm>
    </dsp:sp>
    <dsp:sp modelId="{0B5A6997-1438-5044-AC96-C59A8C215760}">
      <dsp:nvSpPr>
        <dsp:cNvPr id="0" name=""/>
        <dsp:cNvSpPr/>
      </dsp:nvSpPr>
      <dsp:spPr>
        <a:xfrm>
          <a:off x="6165889" y="2287889"/>
          <a:ext cx="1935239" cy="531511"/>
        </a:xfrm>
        <a:prstGeom prst="roundRect">
          <a:avLst>
            <a:gd name="adj" fmla="val 10000"/>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4290" tIns="22860" rIns="34290" bIns="22860" numCol="1" spcCol="1270" anchor="ctr" anchorCtr="0">
          <a:noAutofit/>
        </a:bodyPr>
        <a:lstStyle/>
        <a:p>
          <a:pPr lvl="0" algn="ctr" defTabSz="800100">
            <a:lnSpc>
              <a:spcPct val="90000"/>
            </a:lnSpc>
            <a:spcBef>
              <a:spcPct val="0"/>
            </a:spcBef>
            <a:spcAft>
              <a:spcPct val="35000"/>
            </a:spcAft>
          </a:pPr>
          <a:r>
            <a:rPr lang="es-ES_tradnl" sz="1800" kern="1200" dirty="0" smtClean="0"/>
            <a:t>ANTROPOLOGÍA</a:t>
          </a:r>
          <a:endParaRPr lang="es-ES_tradnl" sz="1800" kern="1200" dirty="0"/>
        </a:p>
      </dsp:txBody>
      <dsp:txXfrm>
        <a:off x="6165889" y="2287889"/>
        <a:ext cx="1935239" cy="531511"/>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B920C982-E638-2046-9D1A-64986017F9E2}">
      <dsp:nvSpPr>
        <dsp:cNvPr id="0" name=""/>
        <dsp:cNvSpPr/>
      </dsp:nvSpPr>
      <dsp:spPr>
        <a:xfrm>
          <a:off x="0" y="-45338"/>
          <a:ext cx="8153400" cy="1211580"/>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txBody>
        <a:bodyPr spcFirstLastPara="0" vert="horz" wrap="square" lIns="140970" tIns="140970" rIns="140970" bIns="140970" numCol="1" spcCol="1270" anchor="ctr" anchorCtr="0">
          <a:noAutofit/>
        </a:bodyPr>
        <a:lstStyle/>
        <a:p>
          <a:pPr lvl="0" algn="ctr" defTabSz="1644650">
            <a:lnSpc>
              <a:spcPct val="90000"/>
            </a:lnSpc>
            <a:spcBef>
              <a:spcPct val="0"/>
            </a:spcBef>
            <a:spcAft>
              <a:spcPct val="35000"/>
            </a:spcAft>
          </a:pPr>
          <a:r>
            <a:rPr lang="es-ES_tradnl" sz="3700" kern="1200" dirty="0" smtClean="0"/>
            <a:t>Evaluaciones externas, </a:t>
          </a:r>
          <a:r>
            <a:rPr lang="es-ES_tradnl" sz="3700" kern="1200" dirty="0" err="1" smtClean="0"/>
            <a:t>cuali</a:t>
          </a:r>
          <a:r>
            <a:rPr lang="es-ES_tradnl" sz="3700" kern="1200" dirty="0" smtClean="0"/>
            <a:t> y </a:t>
          </a:r>
          <a:r>
            <a:rPr lang="es-ES_tradnl" sz="3700" kern="1200" dirty="0" err="1" smtClean="0"/>
            <a:t>cuanti</a:t>
          </a:r>
          <a:endParaRPr lang="es-ES_tradnl" sz="3700" kern="1200" dirty="0"/>
        </a:p>
      </dsp:txBody>
      <dsp:txXfrm>
        <a:off x="0" y="-45338"/>
        <a:ext cx="8153400" cy="1211580"/>
      </dsp:txXfrm>
    </dsp:sp>
    <dsp:sp modelId="{09238572-9F61-DF43-A4CB-DB358BA96A2F}">
      <dsp:nvSpPr>
        <dsp:cNvPr id="0" name=""/>
        <dsp:cNvSpPr/>
      </dsp:nvSpPr>
      <dsp:spPr>
        <a:xfrm>
          <a:off x="3981" y="1166241"/>
          <a:ext cx="2715145" cy="2544318"/>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s-ES_tradnl" sz="2800" kern="1200" dirty="0" smtClean="0"/>
            <a:t>Corto, mediano y largo plazo</a:t>
          </a:r>
          <a:endParaRPr lang="es-ES_tradnl" sz="2800" kern="1200" dirty="0"/>
        </a:p>
      </dsp:txBody>
      <dsp:txXfrm>
        <a:off x="3981" y="1166241"/>
        <a:ext cx="2715145" cy="2544318"/>
      </dsp:txXfrm>
    </dsp:sp>
    <dsp:sp modelId="{55C088BA-EBE6-1E4E-8D8B-7509000D049D}">
      <dsp:nvSpPr>
        <dsp:cNvPr id="0" name=""/>
        <dsp:cNvSpPr/>
      </dsp:nvSpPr>
      <dsp:spPr>
        <a:xfrm>
          <a:off x="2719127" y="792863"/>
          <a:ext cx="2715145" cy="3291075"/>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GB" sz="1800" b="0" i="0" u="none" strike="noStrike" kern="1200" cap="none" normalizeH="0" baseline="0" dirty="0" err="1" smtClean="0">
              <a:ln>
                <a:noFill/>
              </a:ln>
              <a:solidFill>
                <a:schemeClr val="tx1"/>
              </a:solidFill>
              <a:effectLst/>
              <a:latin typeface="Arial" charset="0"/>
            </a:rPr>
            <a:t>Consumo</a:t>
          </a:r>
          <a:endParaRPr kumimoji="0" lang="en-GB" sz="1800" b="0"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0" i="0" u="none" strike="noStrike" kern="1200" cap="none" normalizeH="0" baseline="0" dirty="0" err="1" smtClean="0">
              <a:ln>
                <a:noFill/>
              </a:ln>
              <a:solidFill>
                <a:schemeClr val="tx1"/>
              </a:solidFill>
              <a:effectLst/>
              <a:latin typeface="Arial" charset="0"/>
            </a:rPr>
            <a:t>Vivienda</a:t>
          </a:r>
          <a:endParaRPr kumimoji="0" lang="en-GB" sz="1800" b="0"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0" i="0" u="none" strike="noStrike" kern="1200" cap="none" normalizeH="0" baseline="0" dirty="0" err="1" smtClean="0">
              <a:ln>
                <a:noFill/>
              </a:ln>
              <a:solidFill>
                <a:schemeClr val="tx1"/>
              </a:solidFill>
              <a:effectLst/>
              <a:latin typeface="Arial" charset="0"/>
            </a:rPr>
            <a:t>Asistencia</a:t>
          </a:r>
          <a:r>
            <a:rPr kumimoji="0" lang="en-GB" sz="1800" b="0" i="0" u="none" strike="noStrike" kern="1200" cap="none" normalizeH="0" baseline="0" dirty="0" smtClean="0">
              <a:ln>
                <a:noFill/>
              </a:ln>
              <a:solidFill>
                <a:schemeClr val="tx1"/>
              </a:solidFill>
              <a:effectLst/>
              <a:latin typeface="Arial" charset="0"/>
            </a:rPr>
            <a:t> </a:t>
          </a:r>
          <a:r>
            <a:rPr kumimoji="0" lang="en-GB" sz="1800" b="0" i="0" u="none" strike="noStrike" kern="1200" cap="none" normalizeH="0" baseline="0" dirty="0" err="1" smtClean="0">
              <a:ln>
                <a:noFill/>
              </a:ln>
              <a:solidFill>
                <a:schemeClr val="tx1"/>
              </a:solidFill>
              <a:effectLst/>
              <a:latin typeface="Arial" charset="0"/>
            </a:rPr>
            <a:t>escolar</a:t>
          </a:r>
          <a:r>
            <a:rPr kumimoji="0" lang="es-MX" sz="1800" b="0" i="0" u="none" strike="noStrike" kern="1200" cap="none" normalizeH="0" baseline="0" dirty="0" smtClean="0">
              <a:ln>
                <a:noFill/>
              </a:ln>
              <a:solidFill>
                <a:schemeClr val="tx1"/>
              </a:solidFill>
              <a:effectLst/>
              <a:latin typeface="Arial" charset="0"/>
            </a:rPr>
            <a:t> </a:t>
          </a:r>
        </a:p>
        <a:p>
          <a:pPr lvl="0" algn="ctr" defTabSz="800100" rtl="0">
            <a:lnSpc>
              <a:spcPct val="90000"/>
            </a:lnSpc>
            <a:spcBef>
              <a:spcPct val="0"/>
            </a:spcBef>
            <a:spcAft>
              <a:spcPct val="35000"/>
            </a:spcAft>
          </a:pPr>
          <a:r>
            <a:rPr kumimoji="0" lang="en-GB" sz="1800" b="0" i="0" u="none" strike="noStrike" kern="1200" cap="none" normalizeH="0" baseline="0" dirty="0" err="1" smtClean="0">
              <a:ln>
                <a:noFill/>
              </a:ln>
              <a:solidFill>
                <a:schemeClr val="tx1"/>
              </a:solidFill>
              <a:effectLst/>
              <a:latin typeface="Arial" charset="0"/>
            </a:rPr>
            <a:t>Ropa</a:t>
          </a:r>
          <a:r>
            <a:rPr kumimoji="0" lang="en-GB" sz="1800" b="0" i="0" u="none" strike="noStrike" kern="1200" cap="none" normalizeH="0" baseline="0" dirty="0" smtClean="0">
              <a:ln>
                <a:noFill/>
              </a:ln>
              <a:solidFill>
                <a:schemeClr val="tx1"/>
              </a:solidFill>
              <a:effectLst/>
              <a:latin typeface="Arial" charset="0"/>
            </a:rPr>
            <a:t> </a:t>
          </a:r>
          <a:r>
            <a:rPr kumimoji="0" lang="en-GB" sz="1800" b="0" i="0" u="none" strike="noStrike" kern="1200" cap="none" normalizeH="0" baseline="0" dirty="0" err="1" smtClean="0">
              <a:ln>
                <a:noFill/>
              </a:ln>
              <a:solidFill>
                <a:schemeClr val="tx1"/>
              </a:solidFill>
              <a:effectLst/>
              <a:latin typeface="Arial" charset="0"/>
            </a:rPr>
            <a:t>y</a:t>
          </a:r>
          <a:r>
            <a:rPr kumimoji="0" lang="en-GB" sz="1800" b="0" i="0" u="none" strike="noStrike" kern="1200" cap="none" normalizeH="0" baseline="0" dirty="0" smtClean="0">
              <a:ln>
                <a:noFill/>
              </a:ln>
              <a:solidFill>
                <a:schemeClr val="tx1"/>
              </a:solidFill>
              <a:effectLst/>
              <a:latin typeface="Arial" charset="0"/>
            </a:rPr>
            <a:t> </a:t>
          </a:r>
          <a:r>
            <a:rPr kumimoji="0" lang="en-GB" sz="1800" b="0" i="0" u="none" strike="noStrike" kern="1200" cap="none" normalizeH="0" baseline="0" dirty="0" err="1" smtClean="0">
              <a:ln>
                <a:noFill/>
              </a:ln>
              <a:solidFill>
                <a:schemeClr val="tx1"/>
              </a:solidFill>
              <a:effectLst/>
              <a:latin typeface="Arial" charset="0"/>
            </a:rPr>
            <a:t>calzado</a:t>
          </a:r>
          <a:r>
            <a:rPr kumimoji="0" lang="en-GB" sz="1800" b="0" i="0" u="none" strike="noStrike" kern="1200" cap="none" normalizeH="0" baseline="0" dirty="0" smtClean="0">
              <a:ln>
                <a:noFill/>
              </a:ln>
              <a:solidFill>
                <a:schemeClr val="tx1"/>
              </a:solidFill>
              <a:effectLst/>
              <a:latin typeface="Arial" charset="0"/>
            </a:rPr>
            <a:t> </a:t>
          </a:r>
          <a:r>
            <a:rPr kumimoji="0" lang="en-GB" sz="1800" b="0" i="0" u="none" strike="noStrike" kern="1200" cap="none" normalizeH="0" baseline="0" dirty="0" err="1" smtClean="0">
              <a:ln>
                <a:noFill/>
              </a:ln>
              <a:solidFill>
                <a:schemeClr val="tx1"/>
              </a:solidFill>
              <a:effectLst/>
              <a:latin typeface="Arial" charset="0"/>
            </a:rPr>
            <a:t>escuela</a:t>
          </a:r>
          <a:r>
            <a:rPr kumimoji="0" lang="en-GB" sz="1800" b="0" i="0" u="none" strike="noStrike" kern="1200" cap="none" normalizeH="0" baseline="0" dirty="0" smtClean="0">
              <a:ln>
                <a:noFill/>
              </a:ln>
              <a:solidFill>
                <a:schemeClr val="tx1"/>
              </a:solidFill>
              <a:effectLst/>
              <a:latin typeface="Arial" charset="0"/>
            </a:rPr>
            <a:t> </a:t>
          </a:r>
        </a:p>
        <a:p>
          <a:pPr lvl="0" algn="ctr" defTabSz="800100" rtl="0">
            <a:lnSpc>
              <a:spcPct val="90000"/>
            </a:lnSpc>
            <a:spcBef>
              <a:spcPct val="0"/>
            </a:spcBef>
            <a:spcAft>
              <a:spcPct val="35000"/>
            </a:spcAft>
          </a:pPr>
          <a:r>
            <a:rPr kumimoji="0" lang="en-GB" sz="1800" b="0" i="0" u="none" strike="noStrike" kern="1200" cap="none" normalizeH="0" baseline="0" dirty="0" err="1" smtClean="0">
              <a:ln>
                <a:noFill/>
              </a:ln>
              <a:solidFill>
                <a:schemeClr val="tx1"/>
              </a:solidFill>
              <a:effectLst/>
              <a:latin typeface="Arial" charset="0"/>
            </a:rPr>
            <a:t>Cuidados</a:t>
          </a:r>
          <a:r>
            <a:rPr kumimoji="0" lang="en-GB" sz="1800" b="0" i="0" u="none" strike="noStrike" kern="1200" cap="none" normalizeH="0" baseline="0" dirty="0" smtClean="0">
              <a:ln>
                <a:noFill/>
              </a:ln>
              <a:solidFill>
                <a:schemeClr val="tx1"/>
              </a:solidFill>
              <a:effectLst/>
              <a:latin typeface="Arial" charset="0"/>
            </a:rPr>
            <a:t> a la </a:t>
          </a:r>
          <a:r>
            <a:rPr kumimoji="0" lang="en-GB" sz="1800" b="0" i="0" u="none" strike="noStrike" kern="1200" cap="none" normalizeH="0" baseline="0" dirty="0" err="1" smtClean="0">
              <a:ln>
                <a:noFill/>
              </a:ln>
              <a:solidFill>
                <a:schemeClr val="tx1"/>
              </a:solidFill>
              <a:effectLst/>
              <a:latin typeface="Arial" charset="0"/>
            </a:rPr>
            <a:t>salud</a:t>
          </a:r>
          <a:endParaRPr kumimoji="0" lang="en-GB" sz="1800" b="0"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1" i="0" u="none" strike="noStrike" kern="1200" cap="none" normalizeH="0" baseline="0" dirty="0" err="1" smtClean="0">
              <a:ln>
                <a:noFill/>
              </a:ln>
              <a:solidFill>
                <a:schemeClr val="tx1"/>
              </a:solidFill>
              <a:effectLst/>
              <a:latin typeface="Arial" charset="0"/>
            </a:rPr>
            <a:t>Beneficiarios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más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saludables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y</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mejor</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alimentados</a:t>
          </a:r>
          <a:endParaRPr lang="es-ES_tradnl" sz="1800" kern="1200" dirty="0"/>
        </a:p>
      </dsp:txBody>
      <dsp:txXfrm>
        <a:off x="2719127" y="792863"/>
        <a:ext cx="2715145" cy="3291075"/>
      </dsp:txXfrm>
    </dsp:sp>
    <dsp:sp modelId="{837ACFCC-E50A-B24D-8F7C-53F046F49883}">
      <dsp:nvSpPr>
        <dsp:cNvPr id="0" name=""/>
        <dsp:cNvSpPr/>
      </dsp:nvSpPr>
      <dsp:spPr>
        <a:xfrm>
          <a:off x="5434272" y="1166241"/>
          <a:ext cx="2715145" cy="2544318"/>
        </a:xfrm>
        <a:prstGeom prst="rect">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kumimoji="0" lang="en-GB" sz="1800" b="1" i="0" u="none" strike="noStrike" kern="1200" cap="none" normalizeH="0" baseline="0" dirty="0" err="1" smtClean="0">
              <a:ln>
                <a:noFill/>
              </a:ln>
              <a:solidFill>
                <a:schemeClr val="tx1"/>
              </a:solidFill>
              <a:effectLst/>
              <a:latin typeface="Arial" charset="0"/>
            </a:rPr>
            <a:t>Grupos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domésticos</a:t>
          </a:r>
          <a:endParaRPr kumimoji="0" lang="en-GB" sz="1800" b="1"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1" i="0" u="none" strike="noStrike" kern="1200" cap="none" normalizeH="0" baseline="0" dirty="0" err="1" smtClean="0">
              <a:ln>
                <a:noFill/>
              </a:ln>
              <a:solidFill>
                <a:schemeClr val="tx1"/>
              </a:solidFill>
              <a:effectLst/>
              <a:latin typeface="Arial" charset="0"/>
            </a:rPr>
            <a:t>Acciones</a:t>
          </a:r>
          <a:r>
            <a:rPr kumimoji="0" lang="en-GB" sz="1800" b="1" i="0" u="none" strike="noStrike" kern="1200" cap="none" normalizeH="0" baseline="0" dirty="0" smtClean="0">
              <a:ln>
                <a:noFill/>
              </a:ln>
              <a:solidFill>
                <a:schemeClr val="tx1"/>
              </a:solidFill>
              <a:effectLst/>
              <a:latin typeface="Arial" charset="0"/>
            </a:rPr>
            <a:t> del </a:t>
          </a:r>
          <a:r>
            <a:rPr kumimoji="0" lang="en-GB" sz="1800" b="1" i="0" u="none" strike="noStrike" kern="1200" cap="none" normalizeH="0" baseline="0" dirty="0" err="1" smtClean="0">
              <a:ln>
                <a:noFill/>
              </a:ln>
              <a:solidFill>
                <a:schemeClr val="tx1"/>
              </a:solidFill>
              <a:effectLst/>
              <a:latin typeface="Arial" charset="0"/>
            </a:rPr>
            <a:t>programa</a:t>
          </a:r>
          <a:endParaRPr kumimoji="0" lang="en-GB" sz="1800" b="1"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1" i="0" u="none" strike="noStrike" kern="1200" cap="none" normalizeH="0" baseline="0" dirty="0" err="1" smtClean="0">
              <a:ln>
                <a:noFill/>
              </a:ln>
              <a:solidFill>
                <a:schemeClr val="tx1"/>
              </a:solidFill>
              <a:effectLst/>
              <a:latin typeface="Arial" charset="0"/>
            </a:rPr>
            <a:t>Dinámicas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comunitarias</a:t>
          </a:r>
          <a:endParaRPr kumimoji="0" lang="en-GB" sz="1800" b="1" i="0" u="none" strike="noStrike" kern="1200" cap="none" normalizeH="0" baseline="0" dirty="0" smtClean="0">
            <a:ln>
              <a:noFill/>
            </a:ln>
            <a:solidFill>
              <a:schemeClr val="tx1"/>
            </a:solidFill>
            <a:effectLst/>
            <a:latin typeface="Arial" charset="0"/>
          </a:endParaRPr>
        </a:p>
        <a:p>
          <a:pPr lvl="0" algn="ctr" defTabSz="800100" rtl="0">
            <a:lnSpc>
              <a:spcPct val="90000"/>
            </a:lnSpc>
            <a:spcBef>
              <a:spcPct val="0"/>
            </a:spcBef>
            <a:spcAft>
              <a:spcPct val="35000"/>
            </a:spcAft>
          </a:pPr>
          <a:r>
            <a:rPr kumimoji="0" lang="en-GB" sz="1800" b="1" i="0" u="none" strike="noStrike" kern="1200" cap="none" normalizeH="0" baseline="0" dirty="0" err="1" smtClean="0">
              <a:ln>
                <a:noFill/>
              </a:ln>
              <a:solidFill>
                <a:schemeClr val="tx1"/>
              </a:solidFill>
              <a:effectLst/>
              <a:latin typeface="Arial" charset="0"/>
            </a:rPr>
            <a:t>Servicios</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cómo</a:t>
          </a:r>
          <a:r>
            <a:rPr kumimoji="0" lang="en-GB" sz="1800" b="1" i="0" u="none" strike="noStrike" kern="1200" cap="none" normalizeH="0" baseline="0" dirty="0" smtClean="0">
              <a:ln>
                <a:noFill/>
              </a:ln>
              <a:solidFill>
                <a:schemeClr val="tx1"/>
              </a:solidFill>
              <a:effectLst/>
              <a:latin typeface="Arial" charset="0"/>
            </a:rPr>
            <a:t> se </a:t>
          </a:r>
          <a:r>
            <a:rPr kumimoji="0" lang="en-GB" sz="1800" b="1" i="0" u="none" strike="noStrike" kern="1200" cap="none" normalizeH="0" baseline="0" dirty="0" err="1" smtClean="0">
              <a:ln>
                <a:noFill/>
              </a:ln>
              <a:solidFill>
                <a:schemeClr val="tx1"/>
              </a:solidFill>
              <a:effectLst/>
              <a:latin typeface="Arial" charset="0"/>
            </a:rPr>
            <a:t>proveen</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y</a:t>
          </a:r>
          <a:r>
            <a:rPr kumimoji="0" lang="en-GB" sz="1800" b="1" i="0" u="none" strike="noStrike" kern="1200" cap="none" normalizeH="0" baseline="0" dirty="0" smtClean="0">
              <a:ln>
                <a:noFill/>
              </a:ln>
              <a:solidFill>
                <a:schemeClr val="tx1"/>
              </a:solidFill>
              <a:effectLst/>
              <a:latin typeface="Arial" charset="0"/>
            </a:rPr>
            <a:t> con </a:t>
          </a:r>
          <a:r>
            <a:rPr kumimoji="0" lang="en-GB" sz="1800" b="1" i="0" u="none" strike="noStrike" kern="1200" cap="none" normalizeH="0" baseline="0" dirty="0" err="1" smtClean="0">
              <a:ln>
                <a:noFill/>
              </a:ln>
              <a:solidFill>
                <a:schemeClr val="tx1"/>
              </a:solidFill>
              <a:effectLst/>
              <a:latin typeface="Arial" charset="0"/>
            </a:rPr>
            <a:t>qué</a:t>
          </a:r>
          <a:r>
            <a:rPr kumimoji="0" lang="en-GB" sz="1800" b="1" i="0" u="none" strike="noStrike" kern="1200" cap="none" normalizeH="0" baseline="0" dirty="0" smtClean="0">
              <a:ln>
                <a:noFill/>
              </a:ln>
              <a:solidFill>
                <a:schemeClr val="tx1"/>
              </a:solidFill>
              <a:effectLst/>
              <a:latin typeface="Arial" charset="0"/>
            </a:rPr>
            <a:t> </a:t>
          </a:r>
          <a:r>
            <a:rPr kumimoji="0" lang="en-GB" sz="1800" b="1" i="0" u="none" strike="noStrike" kern="1200" cap="none" normalizeH="0" baseline="0" dirty="0" err="1" smtClean="0">
              <a:ln>
                <a:noFill/>
              </a:ln>
              <a:solidFill>
                <a:schemeClr val="tx1"/>
              </a:solidFill>
              <a:effectLst/>
              <a:latin typeface="Arial" charset="0"/>
            </a:rPr>
            <a:t>calidad</a:t>
          </a:r>
          <a:r>
            <a:rPr kumimoji="0" lang="en-GB" sz="1800" b="1" i="0" u="none" strike="noStrike" kern="1200" cap="none" normalizeH="0" baseline="0" dirty="0" smtClean="0">
              <a:ln>
                <a:noFill/>
              </a:ln>
              <a:solidFill>
                <a:schemeClr val="tx1"/>
              </a:solidFill>
              <a:effectLst/>
              <a:latin typeface="Arial" charset="0"/>
            </a:rPr>
            <a:t>)</a:t>
          </a:r>
          <a:endParaRPr lang="es-ES_tradnl" sz="1800" kern="1200" dirty="0"/>
        </a:p>
      </dsp:txBody>
      <dsp:txXfrm>
        <a:off x="5434272" y="1166241"/>
        <a:ext cx="2715145" cy="2544318"/>
      </dsp:txXfrm>
    </dsp:sp>
    <dsp:sp modelId="{F146DAFA-C31B-B44A-968E-1AF0E678EDC2}">
      <dsp:nvSpPr>
        <dsp:cNvPr id="0" name=""/>
        <dsp:cNvSpPr/>
      </dsp:nvSpPr>
      <dsp:spPr>
        <a:xfrm>
          <a:off x="0" y="3710559"/>
          <a:ext cx="8153400" cy="282702"/>
        </a:xfrm>
        <a:prstGeom prst="rect">
          <a:avLst/>
        </a:prstGeom>
        <a:solidFill>
          <a:schemeClr val="accent1">
            <a:shade val="8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FBCDA86-EE25-0345-AF98-936B01EC1FEE}">
      <dsp:nvSpPr>
        <dsp:cNvPr id="0" name=""/>
        <dsp:cNvSpPr/>
      </dsp:nvSpPr>
      <dsp:spPr>
        <a:xfrm>
          <a:off x="576381" y="0"/>
          <a:ext cx="6039322" cy="4038600"/>
        </a:xfrm>
        <a:prstGeom prst="triangl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9391F66B-3301-F345-AF03-9AB0B166521E}">
      <dsp:nvSpPr>
        <dsp:cNvPr id="0" name=""/>
        <dsp:cNvSpPr/>
      </dsp:nvSpPr>
      <dsp:spPr>
        <a:xfrm>
          <a:off x="3213134" y="405057"/>
          <a:ext cx="3390907" cy="130789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s-ES_tradnl" sz="1600" kern="1200" dirty="0" smtClean="0"/>
            <a:t>Análisis e interpretación de la evidencia empírica que, recopilada a través de una estrategia metodológica rigurosa, conducen a afirmaciones de índole general</a:t>
          </a:r>
          <a:endParaRPr lang="es-ES_tradnl" sz="1600" kern="1200" dirty="0"/>
        </a:p>
      </dsp:txBody>
      <dsp:txXfrm>
        <a:off x="3213134" y="405057"/>
        <a:ext cx="3390907" cy="1307895"/>
      </dsp:txXfrm>
    </dsp:sp>
    <dsp:sp modelId="{2F2D8AD9-FBE5-754B-8BA9-8E8A7BB1D462}">
      <dsp:nvSpPr>
        <dsp:cNvPr id="0" name=""/>
        <dsp:cNvSpPr/>
      </dsp:nvSpPr>
      <dsp:spPr>
        <a:xfrm>
          <a:off x="2716887" y="1808297"/>
          <a:ext cx="4383401" cy="762759"/>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3340" tIns="53340" rIns="53340" bIns="53340" numCol="1" spcCol="1270" anchor="ctr" anchorCtr="0">
          <a:noAutofit/>
        </a:bodyPr>
        <a:lstStyle/>
        <a:p>
          <a:pPr lvl="0" algn="ctr" defTabSz="622300">
            <a:lnSpc>
              <a:spcPct val="90000"/>
            </a:lnSpc>
            <a:spcBef>
              <a:spcPct val="0"/>
            </a:spcBef>
            <a:spcAft>
              <a:spcPct val="35000"/>
            </a:spcAft>
          </a:pPr>
          <a:r>
            <a:rPr lang="es-MX" sz="1400" kern="1200" dirty="0" smtClean="0"/>
            <a:t>Generan información de la población misma a través de preguntas pertinentes para el estudio de los procesos que dan lugar a cambios en la capacidad de reacción de las familias de Oportunidades</a:t>
          </a:r>
          <a:endParaRPr lang="es-ES_tradnl" sz="1400" kern="1200" dirty="0"/>
        </a:p>
      </dsp:txBody>
      <dsp:txXfrm>
        <a:off x="2716887" y="1808297"/>
        <a:ext cx="4383401" cy="762759"/>
      </dsp:txXfrm>
    </dsp:sp>
    <dsp:sp modelId="{93E0949E-38A4-414B-B4B9-4EA28A0D970D}">
      <dsp:nvSpPr>
        <dsp:cNvPr id="0" name=""/>
        <dsp:cNvSpPr/>
      </dsp:nvSpPr>
      <dsp:spPr>
        <a:xfrm>
          <a:off x="2240157" y="2666401"/>
          <a:ext cx="5336860" cy="871795"/>
        </a:xfrm>
        <a:prstGeom prst="round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57150" tIns="57150" rIns="57150" bIns="57150" numCol="1" spcCol="1270" anchor="ctr" anchorCtr="0">
          <a:noAutofit/>
        </a:bodyPr>
        <a:lstStyle/>
        <a:p>
          <a:pPr lvl="0" algn="ctr" defTabSz="666750">
            <a:lnSpc>
              <a:spcPct val="90000"/>
            </a:lnSpc>
            <a:spcBef>
              <a:spcPct val="0"/>
            </a:spcBef>
            <a:spcAft>
              <a:spcPct val="35000"/>
            </a:spcAft>
          </a:pPr>
          <a:r>
            <a:rPr lang="es-MX" sz="1500" kern="1200" dirty="0" smtClean="0"/>
            <a:t>Parten de preguntas que se encuentran enraizadas en teoría</a:t>
          </a:r>
          <a:r>
            <a:rPr lang="es-ES_tradnl" sz="1500" kern="1200" dirty="0" smtClean="0"/>
            <a:t> (en nuestro caso: recursos/activos/vulnerabilidad)</a:t>
          </a:r>
          <a:endParaRPr lang="es-ES_tradnl" sz="1500" kern="1200" dirty="0"/>
        </a:p>
      </dsp:txBody>
      <dsp:txXfrm>
        <a:off x="2240157" y="2666401"/>
        <a:ext cx="5336860" cy="871795"/>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10D394D-1600-FA40-8405-856AF06AFFBA}">
      <dsp:nvSpPr>
        <dsp:cNvPr id="0" name=""/>
        <dsp:cNvSpPr/>
      </dsp:nvSpPr>
      <dsp:spPr>
        <a:xfrm>
          <a:off x="845819" y="0"/>
          <a:ext cx="6461760" cy="4038600"/>
        </a:xfrm>
        <a:prstGeom prst="swooshArrow">
          <a:avLst>
            <a:gd name="adj1" fmla="val 25000"/>
            <a:gd name="adj2" fmla="val 25000"/>
          </a:avLst>
        </a:prstGeom>
        <a:solidFill>
          <a:schemeClr val="accent1">
            <a:tint val="40000"/>
            <a:hueOff val="0"/>
            <a:satOff val="0"/>
            <a:lumOff val="0"/>
            <a:alphaOff val="0"/>
          </a:schemeClr>
        </a:solidFill>
        <a:ln>
          <a:noFill/>
        </a:ln>
        <a:effectLst>
          <a:outerShdw blurRad="40000" dist="23000" dir="5400000" rotWithShape="0">
            <a:srgbClr val="000000">
              <a:alpha val="35000"/>
            </a:srgbClr>
          </a:outerShdw>
        </a:effectLst>
      </dsp:spPr>
      <dsp:style>
        <a:lnRef idx="0">
          <a:scrgbClr r="0" g="0" b="0"/>
        </a:lnRef>
        <a:fillRef idx="1">
          <a:scrgbClr r="0" g="0" b="0"/>
        </a:fillRef>
        <a:effectRef idx="2">
          <a:scrgbClr r="0" g="0" b="0"/>
        </a:effectRef>
        <a:fontRef idx="minor"/>
      </dsp:style>
    </dsp:sp>
    <dsp:sp modelId="{2AC84BFA-17AA-A34B-90BE-B99B25737C33}">
      <dsp:nvSpPr>
        <dsp:cNvPr id="0" name=""/>
        <dsp:cNvSpPr/>
      </dsp:nvSpPr>
      <dsp:spPr>
        <a:xfrm>
          <a:off x="1666463" y="2787441"/>
          <a:ext cx="168005" cy="168005"/>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002DB925-35C8-EA4E-A189-4FFBDFD2AA74}">
      <dsp:nvSpPr>
        <dsp:cNvPr id="0" name=""/>
        <dsp:cNvSpPr/>
      </dsp:nvSpPr>
      <dsp:spPr>
        <a:xfrm>
          <a:off x="1750466" y="2871444"/>
          <a:ext cx="1505590" cy="116715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9023" tIns="0" rIns="0" bIns="0" numCol="1" spcCol="1270" anchor="t" anchorCtr="0">
          <a:noAutofit/>
        </a:bodyPr>
        <a:lstStyle/>
        <a:p>
          <a:pPr lvl="0" algn="l" defTabSz="933450">
            <a:lnSpc>
              <a:spcPct val="90000"/>
            </a:lnSpc>
            <a:spcBef>
              <a:spcPct val="0"/>
            </a:spcBef>
            <a:spcAft>
              <a:spcPct val="35000"/>
            </a:spcAft>
          </a:pPr>
          <a:r>
            <a:rPr lang="es-ES_tradnl" sz="2100" kern="1200" dirty="0" smtClean="0">
              <a:solidFill>
                <a:schemeClr val="accent2">
                  <a:lumMod val="60000"/>
                  <a:lumOff val="40000"/>
                </a:schemeClr>
              </a:solidFill>
            </a:rPr>
            <a:t>Historia de vida individual</a:t>
          </a:r>
          <a:endParaRPr lang="es-ES_tradnl" sz="2100" kern="1200" dirty="0">
            <a:solidFill>
              <a:schemeClr val="accent2">
                <a:lumMod val="60000"/>
                <a:lumOff val="40000"/>
              </a:schemeClr>
            </a:solidFill>
          </a:endParaRPr>
        </a:p>
      </dsp:txBody>
      <dsp:txXfrm>
        <a:off x="1750466" y="2871444"/>
        <a:ext cx="1505590" cy="1167155"/>
      </dsp:txXfrm>
    </dsp:sp>
    <dsp:sp modelId="{8D181CB8-2EB0-ED42-893E-F90B312B20BB}">
      <dsp:nvSpPr>
        <dsp:cNvPr id="0" name=""/>
        <dsp:cNvSpPr/>
      </dsp:nvSpPr>
      <dsp:spPr>
        <a:xfrm>
          <a:off x="3149437" y="1689750"/>
          <a:ext cx="303702" cy="303702"/>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ADD78E1-FB68-DB46-835B-6F266305FB20}">
      <dsp:nvSpPr>
        <dsp:cNvPr id="0" name=""/>
        <dsp:cNvSpPr/>
      </dsp:nvSpPr>
      <dsp:spPr>
        <a:xfrm>
          <a:off x="3301288" y="1841601"/>
          <a:ext cx="1550822" cy="219699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0926" tIns="0" rIns="0" bIns="0" numCol="1" spcCol="1270" anchor="t" anchorCtr="0">
          <a:noAutofit/>
        </a:bodyPr>
        <a:lstStyle/>
        <a:p>
          <a:pPr lvl="0" algn="l" defTabSz="933450">
            <a:lnSpc>
              <a:spcPct val="90000"/>
            </a:lnSpc>
            <a:spcBef>
              <a:spcPct val="0"/>
            </a:spcBef>
            <a:spcAft>
              <a:spcPct val="35000"/>
            </a:spcAft>
          </a:pPr>
          <a:r>
            <a:rPr lang="es-ES_tradnl" sz="2100" kern="1200" dirty="0" smtClean="0">
              <a:solidFill>
                <a:schemeClr val="accent2">
                  <a:lumMod val="60000"/>
                  <a:lumOff val="40000"/>
                </a:schemeClr>
              </a:solidFill>
            </a:rPr>
            <a:t>Ciclos domésticos y familiares</a:t>
          </a:r>
          <a:endParaRPr lang="es-ES_tradnl" sz="2100" kern="1200" dirty="0">
            <a:solidFill>
              <a:schemeClr val="accent2">
                <a:lumMod val="60000"/>
                <a:lumOff val="40000"/>
              </a:schemeClr>
            </a:solidFill>
          </a:endParaRPr>
        </a:p>
      </dsp:txBody>
      <dsp:txXfrm>
        <a:off x="3301288" y="1841601"/>
        <a:ext cx="1550822" cy="2196998"/>
      </dsp:txXfrm>
    </dsp:sp>
    <dsp:sp modelId="{E88495CB-6E6C-144A-90F4-6357D5CFE65A}">
      <dsp:nvSpPr>
        <dsp:cNvPr id="0" name=""/>
        <dsp:cNvSpPr/>
      </dsp:nvSpPr>
      <dsp:spPr>
        <a:xfrm>
          <a:off x="4932883" y="1021765"/>
          <a:ext cx="420014" cy="420014"/>
        </a:xfrm>
        <a:prstGeom prst="ellipse">
          <a:avLst/>
        </a:prstGeom>
        <a:gradFill rotWithShape="0">
          <a:gsLst>
            <a:gs pos="0">
              <a:schemeClr val="accent1">
                <a:hueOff val="0"/>
                <a:satOff val="0"/>
                <a:lumOff val="0"/>
                <a:alphaOff val="0"/>
                <a:tint val="100000"/>
                <a:shade val="100000"/>
                <a:satMod val="130000"/>
              </a:schemeClr>
            </a:gs>
            <a:gs pos="100000">
              <a:schemeClr val="accent1">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sp>
    <dsp:sp modelId="{20E6CE51-90B0-8540-8C9A-88037DC36E3F}">
      <dsp:nvSpPr>
        <dsp:cNvPr id="0" name=""/>
        <dsp:cNvSpPr/>
      </dsp:nvSpPr>
      <dsp:spPr>
        <a:xfrm>
          <a:off x="5142890" y="1231772"/>
          <a:ext cx="1550822" cy="280682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2557" tIns="0" rIns="0" bIns="0" numCol="1" spcCol="1270" anchor="t" anchorCtr="0">
          <a:noAutofit/>
        </a:bodyPr>
        <a:lstStyle/>
        <a:p>
          <a:pPr lvl="0" algn="l" defTabSz="933450">
            <a:lnSpc>
              <a:spcPct val="90000"/>
            </a:lnSpc>
            <a:spcBef>
              <a:spcPct val="0"/>
            </a:spcBef>
            <a:spcAft>
              <a:spcPct val="35000"/>
            </a:spcAft>
          </a:pPr>
          <a:r>
            <a:rPr lang="es-ES_tradnl" sz="2100" kern="1200" dirty="0" smtClean="0">
              <a:solidFill>
                <a:schemeClr val="accent2">
                  <a:lumMod val="60000"/>
                  <a:lumOff val="40000"/>
                </a:schemeClr>
              </a:solidFill>
            </a:rPr>
            <a:t>Tiempo de exposición al programa,</a:t>
          </a:r>
        </a:p>
        <a:p>
          <a:pPr lvl="0" algn="l" defTabSz="933450">
            <a:lnSpc>
              <a:spcPct val="90000"/>
            </a:lnSpc>
            <a:spcBef>
              <a:spcPct val="0"/>
            </a:spcBef>
            <a:spcAft>
              <a:spcPct val="35000"/>
            </a:spcAft>
          </a:pPr>
          <a:r>
            <a:rPr lang="es-ES_tradnl" sz="2100" kern="1200" dirty="0" smtClean="0">
              <a:solidFill>
                <a:schemeClr val="accent2">
                  <a:lumMod val="60000"/>
                  <a:lumOff val="40000"/>
                </a:schemeClr>
              </a:solidFill>
            </a:rPr>
            <a:t>Mercados laborales</a:t>
          </a:r>
        </a:p>
        <a:p>
          <a:pPr lvl="0" algn="l" defTabSz="933450">
            <a:lnSpc>
              <a:spcPct val="90000"/>
            </a:lnSpc>
            <a:spcBef>
              <a:spcPct val="0"/>
            </a:spcBef>
            <a:spcAft>
              <a:spcPct val="35000"/>
            </a:spcAft>
          </a:pPr>
          <a:r>
            <a:rPr lang="es-ES_tradnl" sz="2100" kern="1200" dirty="0" smtClean="0">
              <a:solidFill>
                <a:schemeClr val="accent2">
                  <a:lumMod val="60000"/>
                  <a:lumOff val="40000"/>
                </a:schemeClr>
              </a:solidFill>
            </a:rPr>
            <a:t>Economía regional</a:t>
          </a:r>
          <a:endParaRPr lang="es-ES_tradnl" sz="2100" kern="1200" dirty="0">
            <a:solidFill>
              <a:schemeClr val="accent2">
                <a:lumMod val="60000"/>
                <a:lumOff val="40000"/>
              </a:schemeClr>
            </a:solidFill>
          </a:endParaRPr>
        </a:p>
      </dsp:txBody>
      <dsp:txXfrm>
        <a:off x="5142890" y="1231772"/>
        <a:ext cx="1550822" cy="2806827"/>
      </dsp:txXfrm>
    </dsp:sp>
  </dsp:spTree>
</dsp:drawing>
</file>

<file path=ppt/diagrams/layout1.xml><?xml version="1.0" encoding="utf-8"?>
<dgm:layoutDef xmlns:dgm="http://schemas.openxmlformats.org/drawingml/2006/diagram" xmlns:a="http://schemas.openxmlformats.org/drawingml/2006/main" uniqueId="urn:microsoft.com/office/officeart/2005/8/layout/hProcess4">
  <dgm:title val=""/>
  <dgm:desc val=""/>
  <dgm:catLst>
    <dgm:cat type="process"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composite"/>
    <dgm:shape xmlns:r="http://schemas.openxmlformats.org/officeDocument/2006/relationships" r:blip="">
      <dgm:adjLst/>
    </dgm:shape>
    <dgm:presOf/>
    <dgm:constrLst>
      <dgm:constr type="w" for="ch" forName="tSp" refType="w"/>
      <dgm:constr type="h" for="ch" forName="tSp" refType="h" fact="0.15"/>
      <dgm:constr type="l" for="ch" forName="tSp"/>
      <dgm:constr type="t" for="ch" forName="tSp"/>
      <dgm:constr type="w" for="ch" forName="bSp" refType="w"/>
      <dgm:constr type="h" for="ch" forName="bSp" refType="h" fact="0.15"/>
      <dgm:constr type="l" for="ch" forName="bSp"/>
      <dgm:constr type="t" for="ch" forName="bSp" refType="h" fact="0.85"/>
      <dgm:constr type="w" for="ch" forName="process" refType="w"/>
      <dgm:constr type="h" for="ch" forName="process" refType="h" fact="0.7"/>
      <dgm:constr type="l" for="ch" forName="process"/>
      <dgm:constr type="t" for="ch" forName="process" refType="h" fact="0.15"/>
    </dgm:constrLst>
    <dgm:ruleLst/>
    <dgm:layoutNode name="tSp">
      <dgm:alg type="sp"/>
      <dgm:shape xmlns:r="http://schemas.openxmlformats.org/officeDocument/2006/relationships" r:blip="">
        <dgm:adjLst/>
      </dgm:shape>
      <dgm:presOf/>
      <dgm:constrLst/>
      <dgm:ruleLst/>
    </dgm:layoutNode>
    <dgm:layoutNode name="bSp">
      <dgm:alg type="sp"/>
      <dgm:shape xmlns:r="http://schemas.openxmlformats.org/officeDocument/2006/relationships" r:blip="">
        <dgm:adjLst/>
      </dgm:shape>
      <dgm:presOf/>
      <dgm:constrLst/>
      <dgm:ruleLst/>
    </dgm:layoutNode>
    <dgm:layoutNode name="process">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composite1" refType="w"/>
        <dgm:constr type="w" for="ch" forName="composite2" refType="w" refFor="ch" refForName="composite1" op="equ"/>
        <dgm:constr type="h" for="ch" forName="composite1" refType="h"/>
        <dgm:constr type="h" for="ch" forName="composite2" refType="h" refFor="ch" refForName="composite1" op="equ"/>
        <dgm:constr type="primFontSz" for="des" forName="parentNode1" val="65"/>
        <dgm:constr type="primFontSz" for="des" forName="parentNode2" refType="primFontSz" refFor="des" refForName="parentNode1" op="equ"/>
        <dgm:constr type="secFontSz" for="des" forName="childNode1tx" val="65"/>
        <dgm:constr type="secFontSz" for="des" forName="childNode2tx" refType="secFontSz" refFor="des" refForName="childNode1tx" op="equ"/>
        <dgm:constr type="w" for="des" ptType="sibTrans" refType="w" refFor="ch" refForName="composite1" op="equ" fact="0.05"/>
      </dgm:constrLst>
      <dgm:ruleLst/>
      <dgm:forEach name="Name4" axis="ch" ptType="node" step="2">
        <dgm:layoutNode name="composite1">
          <dgm:alg type="composite">
            <dgm:param type="ar" val="0.943"/>
          </dgm:alg>
          <dgm:shape xmlns:r="http://schemas.openxmlformats.org/officeDocument/2006/relationships" r:blip="">
            <dgm:adjLst/>
          </dgm:shape>
          <dgm:presOf/>
          <dgm:choose name="Name5">
            <dgm:if name="Name6" func="var" arg="dir" op="equ" val="norm">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dgm:constr type="w" for="ch" forName="childNode1tx" refType="w" fact="0.9"/>
                <dgm:constr type="h" for="ch" forName="childNode1tx" refType="h" fact="0.55"/>
                <dgm:constr type="t" for="ch" forName="childNode1tx" refType="h" fact="0.15"/>
                <dgm:constr type="l" for="ch" forName="childNode1tx"/>
                <dgm:constr type="w" for="ch" forName="parentNode1" refType="w" fact="0.8"/>
                <dgm:constr type="h" for="ch" forName="parentNode1" refType="h" fact="0.3"/>
                <dgm:constr type="t" for="ch" forName="parentNode1" refType="h" fact="0.7"/>
                <dgm:constr type="l" for="ch" forName="parentNode1" refType="w" fact="0.2"/>
                <dgm:constr type="w" for="ch" forName="connSite1" refType="w" fact="0.01"/>
                <dgm:constr type="h" for="ch" forName="connSite1" refType="h" fact="0.01"/>
                <dgm:constr type="t" for="ch" forName="connSite1"/>
                <dgm:constr type="l" for="ch" forName="connSite1" refType="w" fact="0.35"/>
              </dgm:constrLst>
            </dgm:if>
            <dgm:else name="Name7">
              <dgm:constrLst>
                <dgm:constr type="h" refType="w" fact="1.06"/>
                <dgm:constr type="w" for="ch" forName="dummyNode1" refType="w"/>
                <dgm:constr type="h" for="ch" forName="dummyNode1" refType="h"/>
                <dgm:constr type="t" for="ch" forName="dummyNode1"/>
                <dgm:constr type="l" for="ch" forName="dummyNode1"/>
                <dgm:constr type="w" for="ch" forName="childNode1" refType="w" fact="0.9"/>
                <dgm:constr type="h" for="ch" forName="childNode1" refType="h" fact="0.7"/>
                <dgm:constr type="t" for="ch" forName="childNode1" refType="h" fact="0.15"/>
                <dgm:constr type="l" for="ch" forName="childNode1" refType="w" fact="0.1"/>
                <dgm:constr type="w" for="ch" forName="childNode1tx" refType="w" fact="0.9"/>
                <dgm:constr type="h" for="ch" forName="childNode1tx" refType="h" fact="0.55"/>
                <dgm:constr type="t" for="ch" forName="childNode1tx" refType="h" fact="0.15"/>
                <dgm:constr type="l" for="ch" forName="childNode1tx" refType="w" fact="0.1"/>
                <dgm:constr type="w" for="ch" forName="parentNode1" refType="w" fact="0.8"/>
                <dgm:constr type="h" for="ch" forName="parentNode1" refType="h" fact="0.3"/>
                <dgm:constr type="t" for="ch" forName="parentNode1" refType="h" fact="0.7"/>
                <dgm:constr type="l" for="ch" forName="parentNode1"/>
                <dgm:constr type="w" for="ch" forName="connSite1" refType="w" fact="0.01"/>
                <dgm:constr type="h" for="ch" forName="connSite1" refType="h" fact="0.01"/>
                <dgm:constr type="t" for="ch" forName="connSite1"/>
                <dgm:constr type="l" for="ch" forName="connSite1" refType="w" fact="0.65"/>
              </dgm:constrLst>
            </dgm:else>
          </dgm:choose>
          <dgm:ruleLst/>
          <dgm:layoutNode name="dummyNode1">
            <dgm:alg type="sp"/>
            <dgm:shape xmlns:r="http://schemas.openxmlformats.org/officeDocument/2006/relationships" type="rect" r:blip="" hideGeom="1">
              <dgm:adjLst/>
            </dgm:shape>
            <dgm:presOf/>
            <dgm:constrLst/>
            <dgm:ruleLst/>
          </dgm:layoutNode>
          <dgm:layoutNode name="childNode1"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1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1" styleLbl="node1">
            <dgm:varLst>
              <dgm:chMax val="1"/>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1" moveWith="childNode1">
            <dgm:alg type="sp"/>
            <dgm:shape xmlns:r="http://schemas.openxmlformats.org/officeDocument/2006/relationships" r:blip="">
              <dgm:adjLst/>
            </dgm:shape>
            <dgm:presOf/>
            <dgm:constrLst/>
            <dgm:ruleLst/>
          </dgm:layoutNode>
        </dgm:layoutNode>
        <dgm:forEach name="Name8" axis="followSib" ptType="sibTrans" cnt="1">
          <dgm:layoutNode name="Name9">
            <dgm:alg type="conn">
              <dgm:param type="connRout" val="curve"/>
              <dgm:param type="srcNode" val="parentNode1"/>
              <dgm:param type="dstNode" val="connSite2"/>
              <dgm:param type="begPts" val="bCtr"/>
              <dgm:param type="endPts" val="bCtr"/>
            </dgm:alg>
            <dgm:shape xmlns:r="http://schemas.openxmlformats.org/officeDocument/2006/relationships" type="conn" r:blip="" zOrderOff="-2">
              <dgm:adjLst/>
            </dgm:shape>
            <dgm:presOf axis="self"/>
            <dgm:choose name="Name10">
              <dgm:if name="Name11" func="var" arg="dir" op="equ" val="norm">
                <dgm:constrLst>
                  <dgm:constr type="h" refType="w" fact="0.35"/>
                  <dgm:constr type="wArH" refType="h"/>
                  <dgm:constr type="hArH" refType="h"/>
                  <dgm:constr type="connDist"/>
                  <dgm:constr type="diam" refType="connDist" fact="-1.15"/>
                  <dgm:constr type="begPad"/>
                  <dgm:constr type="endPad"/>
                </dgm:constrLst>
              </dgm:if>
              <dgm:else name="Name12">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name="Name13" axis="followSib" ptType="node" cnt="1">
          <dgm:layoutNode name="composite2">
            <dgm:alg type="composite">
              <dgm:param type="ar" val="0.943"/>
            </dgm:alg>
            <dgm:shape xmlns:r="http://schemas.openxmlformats.org/officeDocument/2006/relationships" r:blip="">
              <dgm:adjLst/>
            </dgm:shape>
            <dgm:presOf/>
            <dgm:choose name="Name14">
              <dgm:if name="Name15" func="var" arg="dir" op="equ" val="norm">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dgm:constr type="w" for="ch" forName="childNode2tx" refType="w" fact="0.9"/>
                  <dgm:constr type="h" for="ch" forName="childNode2tx" refType="h" fact="0.55"/>
                  <dgm:constr type="t" for="ch" forName="childNode2tx" refType="h" fact="0.3"/>
                  <dgm:constr type="l" for="ch" forName="childNode2tx"/>
                  <dgm:constr type="w" for="ch" forName="parentNode2" refType="w" fact="0.8"/>
                  <dgm:constr type="h" for="ch" forName="parentNode2" refType="h" fact="0.3"/>
                  <dgm:constr type="t" for="ch" forName="parentNode2"/>
                  <dgm:constr type="l" for="ch" forName="parentNode2" refType="w" fact="0.2"/>
                  <dgm:constr type="w" for="ch" forName="connSite2" refType="w" fact="0.01"/>
                  <dgm:constr type="h" for="ch" forName="connSite2" refType="h" fact="0.01"/>
                  <dgm:constr type="t" for="ch" forName="connSite2" refType="h" fact="0.99"/>
                  <dgm:constr type="l" for="ch" forName="connSite2" refType="w" fact="0.25"/>
                </dgm:constrLst>
              </dgm:if>
              <dgm:else name="Name16">
                <dgm:constrLst>
                  <dgm:constr type="h" refType="w" fact="1.06"/>
                  <dgm:constr type="w" for="ch" forName="dummyNode2" refType="w"/>
                  <dgm:constr type="h" for="ch" forName="dummyNode2" refType="h"/>
                  <dgm:constr type="t" for="ch" forName="dummyNode2"/>
                  <dgm:constr type="l" for="ch" forName="dummyNode2"/>
                  <dgm:constr type="w" for="ch" forName="childNode2" refType="w" fact="0.9"/>
                  <dgm:constr type="h" for="ch" forName="childNode2" refType="h" fact="0.7"/>
                  <dgm:constr type="t" for="ch" forName="childNode2" refType="h" fact="0.15"/>
                  <dgm:constr type="l" for="ch" forName="childNode2" refType="w" fact="0.1"/>
                  <dgm:constr type="w" for="ch" forName="childNode2tx" refType="w" fact="0.9"/>
                  <dgm:constr type="h" for="ch" forName="childNode2tx" refType="h" fact="0.55"/>
                  <dgm:constr type="t" for="ch" forName="childNode2tx" refType="h" fact="0.3"/>
                  <dgm:constr type="l" for="ch" forName="childNode2tx" refType="w" fact="0.1"/>
                  <dgm:constr type="w" for="ch" forName="parentNode2" refType="w" fact="0.8"/>
                  <dgm:constr type="h" for="ch" forName="parentNode2" refType="h" fact="0.3"/>
                  <dgm:constr type="t" for="ch" forName="parentNode2"/>
                  <dgm:constr type="l" for="ch" forName="parentNode2"/>
                  <dgm:constr type="w" for="ch" forName="connSite2" refType="w" fact="0.01"/>
                  <dgm:constr type="h" for="ch" forName="connSite2" refType="h" fact="0.01"/>
                  <dgm:constr type="t" for="ch" forName="connSite2" refType="h" fact="0.99"/>
                  <dgm:constr type="l" for="ch" forName="connSite2" refType="w" fact="0.85"/>
                </dgm:constrLst>
              </dgm:else>
            </dgm:choose>
            <dgm:ruleLst/>
            <dgm:layoutNode name="dummyNode2">
              <dgm:alg type="sp"/>
              <dgm:shape xmlns:r="http://schemas.openxmlformats.org/officeDocument/2006/relationships" type="rect" r:blip="" hideGeom="1">
                <dgm:adjLst/>
              </dgm:shape>
              <dgm:presOf/>
              <dgm:constrLst/>
              <dgm:ruleLst/>
            </dgm:layoutNode>
            <dgm:layoutNode name="childNode2" styleLbl="bgAcc1">
              <dgm:varLst>
                <dgm:bulletEnabled val="1"/>
              </dgm:varLst>
              <dgm:alg type="sp"/>
              <dgm:shape xmlns:r="http://schemas.openxmlformats.org/officeDocument/2006/relationships" type="roundRect" r:blip="">
                <dgm:adjLst>
                  <dgm:adj idx="1" val="0.1"/>
                </dgm:adjLst>
              </dgm:shape>
              <dgm:presOf axis="des" ptType="node"/>
              <dgm:constrLst/>
              <dgm:ruleLst/>
            </dgm:layoutNode>
            <dgm:layoutNode name="childNode2tx" styleLbl="bgAcc1">
              <dgm:varLst>
                <dgm:bulletEnabled val="1"/>
              </dgm:varLst>
              <dgm:alg type="tx">
                <dgm:param type="stBulletLvl" val="1"/>
              </dgm:alg>
              <dgm:shape xmlns:r="http://schemas.openxmlformats.org/officeDocument/2006/relationships" type="roundRect" r:blip="" hideGeom="1">
                <dgm:adjLst>
                  <dgm:adj idx="1" val="0.1"/>
                </dgm:adjLst>
              </dgm:shape>
              <dgm:presOf axis="des" ptType="node"/>
              <dgm:constrLst>
                <dgm:constr type="secFontSz" val="65"/>
                <dgm:constr type="primFontSz" refType="secFontSz"/>
                <dgm:constr type="tMarg" refType="secFontSz" fact="0.15"/>
                <dgm:constr type="bMarg" refType="secFontSz" fact="0.15"/>
                <dgm:constr type="lMarg" refType="secFontSz" fact="0.15"/>
                <dgm:constr type="rMarg" refType="secFontSz" fact="0.15"/>
              </dgm:constrLst>
              <dgm:ruleLst>
                <dgm:rule type="secFontSz" val="5" fact="NaN" max="NaN"/>
              </dgm:ruleLst>
            </dgm:layoutNode>
            <dgm:layoutNode name="parentNode2" styleLbl="node1">
              <dgm:varLst>
                <dgm:chMax val="0"/>
                <dgm:bulletEnabled val="1"/>
              </dgm:varLst>
              <dgm:alg type="tx"/>
              <dgm:shape xmlns:r="http://schemas.openxmlformats.org/officeDocument/2006/relationships" type="roundRect" r:blip="">
                <dgm:adjLst>
                  <dgm:adj idx="1" val="0.1"/>
                </dgm:adjLst>
              </dgm:shape>
              <dgm:presOf axis="self"/>
              <dgm:constrLst>
                <dgm:constr type="tMarg" refType="primFontSz" fact="0.1"/>
                <dgm:constr type="bMarg" refType="primFontSz" fact="0.1"/>
                <dgm:constr type="lMarg" refType="primFontSz" fact="0.15"/>
                <dgm:constr type="rMarg" refType="primFontSz" fact="0.15"/>
              </dgm:constrLst>
              <dgm:ruleLst>
                <dgm:rule type="primFontSz" val="5" fact="NaN" max="NaN"/>
              </dgm:ruleLst>
            </dgm:layoutNode>
            <dgm:layoutNode name="connSite2" moveWith="childNode2">
              <dgm:alg type="sp"/>
              <dgm:shape xmlns:r="http://schemas.openxmlformats.org/officeDocument/2006/relationships" r:blip="">
                <dgm:adjLst/>
              </dgm:shape>
              <dgm:presOf/>
              <dgm:constrLst/>
              <dgm:ruleLst/>
            </dgm:layoutNode>
          </dgm:layoutNode>
          <dgm:forEach name="Name17" axis="followSib" ptType="sibTrans" cnt="1">
            <dgm:layoutNode name="Name18">
              <dgm:alg type="conn">
                <dgm:param type="connRout" val="curve"/>
                <dgm:param type="srcNode" val="parentNode2"/>
                <dgm:param type="dstNode" val="connSite1"/>
                <dgm:param type="begPts" val="tCtr"/>
                <dgm:param type="endPts" val="tCtr"/>
              </dgm:alg>
              <dgm:shape xmlns:r="http://schemas.openxmlformats.org/officeDocument/2006/relationships" type="conn" r:blip="" zOrderOff="-2">
                <dgm:adjLst/>
              </dgm:shape>
              <dgm:presOf axis="self"/>
              <dgm:choose name="Name19">
                <dgm:if name="Name20" func="var" arg="dir" op="equ" val="norm">
                  <dgm:constrLst>
                    <dgm:constr type="h" refType="w" fact="0.35"/>
                    <dgm:constr type="wArH" refType="h"/>
                    <dgm:constr type="hArH" refType="h"/>
                    <dgm:constr type="connDist"/>
                    <dgm:constr type="diam" refType="connDist" fact="1.15"/>
                    <dgm:constr type="begPad"/>
                    <dgm:constr type="endPad"/>
                  </dgm:constrLst>
                </dgm:if>
                <dgm:else name="Name21">
                  <dgm:constrLst>
                    <dgm:constr type="h" refType="w" fact="0.35"/>
                    <dgm:constr type="wArH" refType="h"/>
                    <dgm:constr type="hArH" refType="h"/>
                    <dgm:constr type="connDist"/>
                    <dgm:constr type="diam" refType="connDist" fact="-1.15"/>
                    <dgm:constr type="begPad"/>
                    <dgm:constr type="endPad"/>
                  </dgm:constrLst>
                </dgm:else>
              </dgm:choose>
              <dgm:ruleLst/>
            </dgm:layoutNode>
          </dgm:forEach>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3">
  <dgm:title val=""/>
  <dgm:desc val=""/>
  <dgm:catLst>
    <dgm:cat type="list" pri="19000"/>
  </dgm:catLst>
  <dgm:samp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1" destId="2" srcOrd="0" destOrd="0"/>
        <dgm:cxn modelId="7" srcId="1" destId="3" srcOrd="1" destOrd="0"/>
        <dgm:cxn modelId="8" srcId="1" destId="4" srcOrd="2" destOrd="0"/>
      </dgm:cxnLst>
      <dgm:bg/>
      <dgm:whole/>
    </dgm:dataModel>
  </dgm:sampData>
  <dgm:styleData>
    <dgm:dataModel>
      <dgm:ptLst>
        <dgm:pt modelId="0" type="doc"/>
        <dgm:pt modelId="1"/>
        <dgm:pt modelId="2"/>
        <dgm:pt modelId="3"/>
      </dgm:ptLst>
      <dgm:cxnLst>
        <dgm:cxn modelId="5" srcId="0" destId="1" srcOrd="0" destOrd="0"/>
        <dgm:cxn modelId="6" srcId="1" destId="2" srcOrd="0" destOrd="0"/>
        <dgm:cxn modelId="7" srcId="1" destId="3" srcOrd="1" destOrd="0"/>
      </dgm:cxnLst>
      <dgm:bg/>
      <dgm:whole/>
    </dgm:dataModel>
  </dgm:styleData>
  <dgm:clrData>
    <dgm:dataModel>
      <dgm:ptLst>
        <dgm:pt modelId="0" type="doc"/>
        <dgm:pt modelId="1"/>
        <dgm:pt modelId="2"/>
        <dgm:pt modelId="3"/>
        <dgm:pt modelId="4"/>
        <dgm:pt modelId="5"/>
      </dgm:ptLst>
      <dgm:cxnLst>
        <dgm:cxn modelId="6" srcId="0" destId="1" srcOrd="0" destOrd="0"/>
        <dgm:cxn modelId="7" srcId="1" destId="2" srcOrd="0" destOrd="0"/>
        <dgm:cxn modelId="8" srcId="1" destId="3" srcOrd="1" destOrd="0"/>
        <dgm:cxn modelId="9" srcId="1" destId="4" srcOrd="2" destOrd="0"/>
        <dgm:cxn modelId="10" srcId="1" destId="5" srcOrd="3" destOrd="0"/>
      </dgm:cxnLst>
      <dgm:bg/>
      <dgm:whole/>
    </dgm:dataModel>
  </dgm:clrData>
  <dgm:layoutNode name="composite">
    <dgm:varLst>
      <dgm:chMax val="1"/>
      <dgm:dir/>
      <dgm:resizeHandles val="exact"/>
    </dgm:varLst>
    <dgm:alg type="composite"/>
    <dgm:shape xmlns:r="http://schemas.openxmlformats.org/officeDocument/2006/relationships" r:blip="">
      <dgm:adjLst/>
    </dgm:shape>
    <dgm:presOf/>
    <dgm:constrLst>
      <dgm:constr type="w" for="ch" forName="roof" refType="w"/>
      <dgm:constr type="h" for="ch" forName="roof" refType="h" fact="0.3"/>
      <dgm:constr type="primFontSz" for="ch" forName="roof" val="65"/>
      <dgm:constr type="w" for="ch" forName="pillars" refType="w"/>
      <dgm:constr type="h" for="ch" forName="pillars" refType="h" fact="0.63"/>
      <dgm:constr type="t" for="ch" forName="pillars" refType="h" fact="0.3"/>
      <dgm:constr type="primFontSz" for="des" forName="pillar1" val="65"/>
      <dgm:constr type="primFontSz" for="des" forName="pillarX" refType="primFontSz" refFor="des" refForName="pillar1" op="equ"/>
      <dgm:constr type="w" for="ch" forName="base" refType="w"/>
      <dgm:constr type="h" for="ch" forName="base" refType="h" fact="0.07"/>
      <dgm:constr type="t" for="ch" forName="base" refType="h" fact="0.93"/>
    </dgm:constrLst>
    <dgm:ruleLst/>
    <dgm:forEach name="Name0" axis="ch" ptType="node" cnt="1">
      <dgm:layoutNode name="roof" styleLbl="dkBgShp">
        <dgm:alg type="tx"/>
        <dgm:shape xmlns:r="http://schemas.openxmlformats.org/officeDocument/2006/relationships" type="rect" r:blip="">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pillars" styleLbl="node1">
        <dgm:choose name="Name1">
          <dgm:if name="Name2" func="var" arg="dir" op="equ" val="norm">
            <dgm:alg type="lin">
              <dgm:param type="linDir" val="fromL"/>
            </dgm:alg>
          </dgm:if>
          <dgm:else name="Name3">
            <dgm:alg type="lin">
              <dgm:param type="linDir" val="fromR"/>
            </dgm:alg>
          </dgm:else>
        </dgm:choose>
        <dgm:shape xmlns:r="http://schemas.openxmlformats.org/officeDocument/2006/relationships" r:blip="">
          <dgm:adjLst/>
        </dgm:shape>
        <dgm:presOf/>
        <dgm:constrLst>
          <dgm:constr type="w" for="ch" forName="pillar1" refType="w"/>
          <dgm:constr type="h" for="ch" forName="pillar1" refType="h"/>
          <dgm:constr type="w" for="ch" forName="pillarX" refType="w"/>
          <dgm:constr type="h" for="ch" forName="pillarX" refType="h"/>
        </dgm:constrLst>
        <dgm:ruleLst/>
        <dgm:layoutNode name="pillar1" styleLbl="node1">
          <dgm:varLst>
            <dgm:bulletEnabled val="1"/>
          </dgm:varLst>
          <dgm:alg type="tx"/>
          <dgm:shape xmlns:r="http://schemas.openxmlformats.org/officeDocument/2006/relationships" type="rect" r:blip="">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ch" ptType="node" st="2">
          <dgm:layoutNode name="pillarX" styleLbl="node1">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dgm:layoutNode>
      <dgm:layoutNode name="base" styleLbl="dkBgShp">
        <dgm:alg type="sp"/>
        <dgm:shape xmlns:r="http://schemas.openxmlformats.org/officeDocument/2006/relationships" type="rect" r:blip="">
          <dgm:adjLst/>
        </dgm:shape>
        <dgm:presOf/>
        <dgm:constrLst/>
        <dgm:ruleLst/>
      </dgm:layoutNode>
    </dgm:forEach>
  </dgm:layoutNode>
</dgm:layoutDef>
</file>

<file path=ppt/diagrams/layout3.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4.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ea typeface="+mn-ea"/>
              </a:defRPr>
            </a:lvl1pPr>
          </a:lstStyle>
          <a:p>
            <a:pPr>
              <a:defRPr/>
            </a:pPr>
            <a:endParaRPr lang="es-ES_tradnl"/>
          </a:p>
        </p:txBody>
      </p:sp>
      <p:sp>
        <p:nvSpPr>
          <p:cNvPr id="3" name="Marcador de fecha 2"/>
          <p:cNvSpPr>
            <a:spLocks noGrp="1"/>
          </p:cNvSpPr>
          <p:nvPr>
            <p:ph type="dt" idx="1"/>
          </p:nvPr>
        </p:nvSpPr>
        <p:spPr>
          <a:xfrm>
            <a:off x="3884613" y="0"/>
            <a:ext cx="2971800" cy="457200"/>
          </a:xfrm>
          <a:prstGeom prst="rect">
            <a:avLst/>
          </a:prstGeom>
        </p:spPr>
        <p:txBody>
          <a:bodyPr vert="horz" wrap="square" lIns="91440" tIns="45720" rIns="91440" bIns="45720" numCol="1" anchor="t" anchorCtr="0" compatLnSpc="1">
            <a:prstTxWarp prst="textNoShape">
              <a:avLst/>
            </a:prstTxWarp>
          </a:bodyPr>
          <a:lstStyle>
            <a:lvl1pPr algn="r">
              <a:defRPr sz="1200"/>
            </a:lvl1pPr>
          </a:lstStyle>
          <a:p>
            <a:fld id="{B519C25D-AFD3-4420-98DA-5F8DA42C57EF}" type="datetime1">
              <a:rPr lang="es-ES_tradnl"/>
              <a:pPr/>
              <a:t>24/08/2010</a:t>
            </a:fld>
            <a:endParaRPr lang="es-ES_tradnl"/>
          </a:p>
        </p:txBody>
      </p:sp>
      <p:sp>
        <p:nvSpPr>
          <p:cNvPr id="4" name="Marcador de imagen d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s-ES_tradnl" noProof="0" smtClean="0"/>
          </a:p>
        </p:txBody>
      </p:sp>
      <p:sp>
        <p:nvSpPr>
          <p:cNvPr id="5" name="Marcador de notas 4"/>
          <p:cNvSpPr>
            <a:spLocks noGrp="1"/>
          </p:cNvSpPr>
          <p:nvPr>
            <p:ph type="body" sz="quarter" idx="3"/>
          </p:nvPr>
        </p:nvSpPr>
        <p:spPr>
          <a:xfrm>
            <a:off x="685800" y="4343400"/>
            <a:ext cx="5486400" cy="4114800"/>
          </a:xfrm>
          <a:prstGeom prst="rect">
            <a:avLst/>
          </a:prstGeom>
        </p:spPr>
        <p:txBody>
          <a:bodyPr vert="horz" wrap="square" lIns="91440" tIns="45720" rIns="91440" bIns="45720" numCol="1" anchor="t" anchorCtr="0" compatLnSpc="1">
            <a:prstTxWarp prst="textNoShape">
              <a:avLst/>
            </a:prstTxWarp>
            <a:normAutofit/>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p>
        </p:txBody>
      </p:sp>
      <p:sp>
        <p:nvSpPr>
          <p:cNvPr id="6" name="Marcador de pie de pá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ea typeface="+mn-ea"/>
              </a:defRPr>
            </a:lvl1pPr>
          </a:lstStyle>
          <a:p>
            <a:pPr>
              <a:defRPr/>
            </a:pPr>
            <a:endParaRPr lang="es-ES_tradnl"/>
          </a:p>
        </p:txBody>
      </p:sp>
      <p:sp>
        <p:nvSpPr>
          <p:cNvPr id="7" name="Marcador de número de diapositiva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EA74A338-76F9-453C-92D4-D407455EB3B8}" type="slidenum">
              <a:rPr lang="es-ES_tradnl"/>
              <a:pPr/>
              <a:t>‹#›</a:t>
            </a:fld>
            <a:endParaRPr lang="es-ES_tradnl"/>
          </a:p>
        </p:txBody>
      </p:sp>
    </p:spTree>
  </p:cSld>
  <p:clrMap bg1="lt1" tx1="dk1" bg2="lt2" tx2="dk2" accent1="accent1" accent2="accent2" accent3="accent3" accent4="accent4" accent5="accent5" accent6="accent6" hlink="hlink" folHlink="folHlink"/>
  <p:notesStyle>
    <a:lvl1pPr algn="l" defTabSz="457200" rtl="0" eaLnBrk="0" fontAlgn="base" hangingPunct="0">
      <a:spcBef>
        <a:spcPct val="30000"/>
      </a:spcBef>
      <a:spcAft>
        <a:spcPct val="0"/>
      </a:spcAft>
      <a:defRPr sz="1200" kern="1200">
        <a:solidFill>
          <a:schemeClr val="tx1"/>
        </a:solidFill>
        <a:latin typeface="+mn-lt"/>
        <a:ea typeface="ＭＳ Ｐゴシック" charset="-128"/>
        <a:cs typeface="ＭＳ Ｐゴシック" charset="-128"/>
      </a:defRPr>
    </a:lvl1pPr>
    <a:lvl2pPr marL="4572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2pPr>
    <a:lvl3pPr marL="9144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3pPr>
    <a:lvl4pPr marL="13716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4pPr>
    <a:lvl5pPr marL="1828800" algn="l" defTabSz="457200" rtl="0" eaLnBrk="0" fontAlgn="base" hangingPunct="0">
      <a:spcBef>
        <a:spcPct val="30000"/>
      </a:spcBef>
      <a:spcAft>
        <a:spcPct val="0"/>
      </a:spcAft>
      <a:defRPr sz="1200" kern="1200">
        <a:solidFill>
          <a:schemeClr val="tx1"/>
        </a:solidFill>
        <a:latin typeface="+mn-lt"/>
        <a:ea typeface="ＭＳ Ｐゴシック"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Marcador de imagen de diapositiva 1"/>
          <p:cNvSpPr>
            <a:spLocks noGrp="1" noRot="1" noChangeAspect="1"/>
          </p:cNvSpPr>
          <p:nvPr>
            <p:ph type="sldImg"/>
          </p:nvPr>
        </p:nvSpPr>
        <p:spPr bwMode="auto">
          <a:noFill/>
          <a:ln>
            <a:solidFill>
              <a:srgbClr val="000000"/>
            </a:solidFill>
            <a:miter lim="800000"/>
            <a:headEnd/>
            <a:tailEnd/>
          </a:ln>
        </p:spPr>
      </p:sp>
      <p:sp>
        <p:nvSpPr>
          <p:cNvPr id="21507" name="Marcador de notas 2"/>
          <p:cNvSpPr>
            <a:spLocks noGrp="1"/>
          </p:cNvSpPr>
          <p:nvPr>
            <p:ph type="body" idx="1"/>
          </p:nvPr>
        </p:nvSpPr>
        <p:spPr bwMode="auto">
          <a:noFill/>
        </p:spPr>
        <p:txBody>
          <a:bodyPr/>
          <a:lstStyle/>
          <a:p>
            <a:endParaRPr lang="es-ES_tradnl" smtClean="0"/>
          </a:p>
        </p:txBody>
      </p:sp>
      <p:sp>
        <p:nvSpPr>
          <p:cNvPr id="21508" name="Marcador de número de diapositiva 3"/>
          <p:cNvSpPr>
            <a:spLocks noGrp="1"/>
          </p:cNvSpPr>
          <p:nvPr>
            <p:ph type="sldNum" sz="quarter" idx="5"/>
          </p:nvPr>
        </p:nvSpPr>
        <p:spPr bwMode="auto">
          <a:noFill/>
          <a:ln>
            <a:miter lim="800000"/>
            <a:headEnd/>
            <a:tailEnd/>
          </a:ln>
        </p:spPr>
        <p:txBody>
          <a:bodyPr/>
          <a:lstStyle/>
          <a:p>
            <a:fld id="{8E65E7B5-7168-408D-A13C-4A5F2CAB0E61}" type="slidenum">
              <a:rPr lang="es-ES_tradnl"/>
              <a:pPr/>
              <a:t>6</a:t>
            </a:fld>
            <a:endParaRPr lang="es-ES_tradnl"/>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Marcador de imagen de diapositiva 1"/>
          <p:cNvSpPr>
            <a:spLocks noGrp="1" noRot="1" noChangeAspect="1"/>
          </p:cNvSpPr>
          <p:nvPr>
            <p:ph type="sldImg"/>
          </p:nvPr>
        </p:nvSpPr>
        <p:spPr bwMode="auto">
          <a:noFill/>
          <a:ln>
            <a:solidFill>
              <a:srgbClr val="000000"/>
            </a:solidFill>
            <a:miter lim="800000"/>
            <a:headEnd/>
            <a:tailEnd/>
          </a:ln>
        </p:spPr>
      </p:sp>
      <p:sp>
        <p:nvSpPr>
          <p:cNvPr id="23555" name="Marcador de notas 2"/>
          <p:cNvSpPr>
            <a:spLocks noGrp="1"/>
          </p:cNvSpPr>
          <p:nvPr>
            <p:ph type="body" idx="1"/>
          </p:nvPr>
        </p:nvSpPr>
        <p:spPr bwMode="auto">
          <a:noFill/>
        </p:spPr>
        <p:txBody>
          <a:bodyPr/>
          <a:lstStyle/>
          <a:p>
            <a:pPr eaLnBrk="1" hangingPunct="1">
              <a:spcBef>
                <a:spcPct val="0"/>
              </a:spcBef>
            </a:pPr>
            <a:r>
              <a:rPr lang="es-MX" smtClean="0"/>
              <a:t>El trabajo de campo que año con año se realizó fue un ejercicio riguroso de recolección de información para la construcción de estudios de caso de hogares seleccionados para el estudio de acuerdo con las variables independientes de cada evaluación (criterios de selección). Es decir, los investigadores de campo no simplemente entrevistaban a cualquier persona que fuera lo suficientemente amable para responder las preguntas del curioso etnógrafo sino sólo a quienes cumplían con el perfil requerido por la muestra analítica. Además, en todas las evaluaciones se realizaron estudios de caso tanto de hogares beneficiarios –de acuerdo con la temporalidad de la exposición del programa que cada estudio demandaba- como de no beneficiarios.</a:t>
            </a:r>
            <a:r>
              <a:rPr lang="es-ES_tradnl" smtClean="0"/>
              <a:t> </a:t>
            </a:r>
          </a:p>
        </p:txBody>
      </p:sp>
      <p:sp>
        <p:nvSpPr>
          <p:cNvPr id="23556" name="Marcador de número de diapositiva 3"/>
          <p:cNvSpPr>
            <a:spLocks noGrp="1"/>
          </p:cNvSpPr>
          <p:nvPr>
            <p:ph type="sldNum" sz="quarter" idx="5"/>
          </p:nvPr>
        </p:nvSpPr>
        <p:spPr bwMode="auto">
          <a:noFill/>
          <a:ln>
            <a:miter lim="800000"/>
            <a:headEnd/>
            <a:tailEnd/>
          </a:ln>
        </p:spPr>
        <p:txBody>
          <a:bodyPr/>
          <a:lstStyle/>
          <a:p>
            <a:fld id="{E595BB25-EDF4-46E9-A899-C4155A2BF5EF}" type="slidenum">
              <a:rPr lang="es-ES_tradnl"/>
              <a:pPr/>
              <a:t>7</a:t>
            </a:fld>
            <a:endParaRPr lang="es-ES_tradnl"/>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Marcador de imagen de diapositiva 1"/>
          <p:cNvSpPr>
            <a:spLocks noGrp="1" noRot="1" noChangeAspect="1"/>
          </p:cNvSpPr>
          <p:nvPr>
            <p:ph type="sldImg"/>
          </p:nvPr>
        </p:nvSpPr>
        <p:spPr bwMode="auto">
          <a:noFill/>
          <a:ln>
            <a:solidFill>
              <a:srgbClr val="000000"/>
            </a:solidFill>
            <a:miter lim="800000"/>
            <a:headEnd/>
            <a:tailEnd/>
          </a:ln>
        </p:spPr>
      </p:sp>
      <p:sp>
        <p:nvSpPr>
          <p:cNvPr id="25603" name="Marcador de notas 2"/>
          <p:cNvSpPr>
            <a:spLocks noGrp="1"/>
          </p:cNvSpPr>
          <p:nvPr>
            <p:ph type="body" idx="1"/>
          </p:nvPr>
        </p:nvSpPr>
        <p:spPr bwMode="auto">
          <a:noFill/>
        </p:spPr>
        <p:txBody>
          <a:bodyPr/>
          <a:lstStyle/>
          <a:p>
            <a:pPr eaLnBrk="1" hangingPunct="1">
              <a:spcBef>
                <a:spcPct val="0"/>
              </a:spcBef>
            </a:pPr>
            <a:r>
              <a:rPr lang="es-MX" smtClean="0"/>
              <a:t>Las evaluaciones cualitativas de cada año, aunque siempre realizadas con el objetivo central de conocer el impacto de Oportunidades en la organización social y en la economía de los hogares y de iluminar los procesos que conducen al mismo, tuvieron objetivos específicos que en parte responden a la evolución misma del programa. Ello obligó a diseñar estrategias metodológicas que respondieran a las necesidades de cada estudio. Sin embargo, todas las evaluaciones cualitativas se realizaron desde la misma perspectiva teórica y estuvieron basadas en trabajo de campo realizado con el rigor del método etnográfico. </a:t>
            </a:r>
            <a:r>
              <a:rPr lang="es-ES" smtClean="0"/>
              <a:t>Lejos de adoptar un enfoque estático que diera lugar a miradas y análisis sincrónicos, los estudios realizados para evaluar los impactos del Programa Oportunidades estuvieron guiadas por una perspectiva que posibilita el análisis diacrónico, y la profundización del conocimiento de los procesos y las instituciones. Entre los primeros se privilegió el análisis de los procesos familiares, el cambio económico del entorno de los grupos domésticos y las transformaciones de la política social en México. Entre los segundos, se privilegió el análisis de la relación entre las familias, los mercados laborales y el Estado, a través de la operación del Programa Oportunidades.</a:t>
            </a:r>
            <a:endParaRPr lang="es-ES_tradnl" smtClean="0"/>
          </a:p>
          <a:p>
            <a:pPr eaLnBrk="1" hangingPunct="1">
              <a:spcBef>
                <a:spcPct val="0"/>
              </a:spcBef>
            </a:pPr>
            <a:endParaRPr lang="es-ES_tradnl" smtClean="0"/>
          </a:p>
        </p:txBody>
      </p:sp>
      <p:sp>
        <p:nvSpPr>
          <p:cNvPr id="25604" name="Marcador de número de diapositiva 3"/>
          <p:cNvSpPr>
            <a:spLocks noGrp="1"/>
          </p:cNvSpPr>
          <p:nvPr>
            <p:ph type="sldNum" sz="quarter" idx="5"/>
          </p:nvPr>
        </p:nvSpPr>
        <p:spPr bwMode="auto">
          <a:noFill/>
          <a:ln>
            <a:miter lim="800000"/>
            <a:headEnd/>
            <a:tailEnd/>
          </a:ln>
        </p:spPr>
        <p:txBody>
          <a:bodyPr/>
          <a:lstStyle/>
          <a:p>
            <a:fld id="{CA166331-B695-423F-ACE8-DC6EF7EAF25E}" type="slidenum">
              <a:rPr lang="es-ES_tradnl"/>
              <a:pPr/>
              <a:t>8</a:t>
            </a:fld>
            <a:endParaRPr lang="es-ES_tradnl"/>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Marcador de imagen de diapositiva 1"/>
          <p:cNvSpPr>
            <a:spLocks noGrp="1" noRot="1" noChangeAspect="1"/>
          </p:cNvSpPr>
          <p:nvPr>
            <p:ph type="sldImg"/>
          </p:nvPr>
        </p:nvSpPr>
        <p:spPr bwMode="auto">
          <a:noFill/>
          <a:ln>
            <a:solidFill>
              <a:srgbClr val="000000"/>
            </a:solidFill>
            <a:miter lim="800000"/>
            <a:headEnd/>
            <a:tailEnd/>
          </a:ln>
        </p:spPr>
      </p:sp>
      <p:sp>
        <p:nvSpPr>
          <p:cNvPr id="27651" name="Marcador de notas 2"/>
          <p:cNvSpPr>
            <a:spLocks noGrp="1"/>
          </p:cNvSpPr>
          <p:nvPr>
            <p:ph type="body" idx="1"/>
          </p:nvPr>
        </p:nvSpPr>
        <p:spPr bwMode="auto">
          <a:noFill/>
        </p:spPr>
        <p:txBody>
          <a:bodyPr/>
          <a:lstStyle/>
          <a:p>
            <a:pPr eaLnBrk="1" hangingPunct="1">
              <a:lnSpc>
                <a:spcPct val="90000"/>
              </a:lnSpc>
              <a:spcBef>
                <a:spcPct val="0"/>
              </a:spcBef>
            </a:pPr>
            <a:r>
              <a:rPr lang="es-MX" smtClean="0"/>
              <a:t>Conocer el impacto “casi final” en escolaridad, ocupaciones (tipo de inserción laboral) y patrones de fecundidad de los ex – becarios del Programa Oportunidades que ya se desempeñan como </a:t>
            </a:r>
            <a:r>
              <a:rPr lang="es-MX" smtClean="0">
                <a:solidFill>
                  <a:srgbClr val="FFFF00"/>
                </a:solidFill>
              </a:rPr>
              <a:t>adultos</a:t>
            </a:r>
            <a:r>
              <a:rPr lang="es-MX" smtClean="0"/>
              <a:t> en sus empleos, universidades y familias</a:t>
            </a:r>
          </a:p>
          <a:p>
            <a:pPr eaLnBrk="1" hangingPunct="1">
              <a:lnSpc>
                <a:spcPct val="90000"/>
              </a:lnSpc>
              <a:spcBef>
                <a:spcPct val="0"/>
              </a:spcBef>
            </a:pPr>
            <a:r>
              <a:rPr lang="es-MX" smtClean="0"/>
              <a:t>Hipótesis 1: el PO incide en las trayectorias educativas y los logros educativos se relacionan con un abanico más amplio de opciones laborales y con cambios fecundidad (edad al primer parto)</a:t>
            </a:r>
          </a:p>
          <a:p>
            <a:pPr eaLnBrk="1" hangingPunct="1">
              <a:lnSpc>
                <a:spcPct val="90000"/>
              </a:lnSpc>
              <a:spcBef>
                <a:spcPct val="0"/>
              </a:spcBef>
            </a:pPr>
            <a:r>
              <a:rPr lang="es-MX" smtClean="0">
                <a:cs typeface="Arial" charset="0"/>
              </a:rPr>
              <a:t>Hipótesis 2: impacto diferencial: menor entre indígenas dadas condiciones de rezago y marginación históricos</a:t>
            </a:r>
          </a:p>
          <a:p>
            <a:pPr eaLnBrk="1" hangingPunct="1">
              <a:lnSpc>
                <a:spcPct val="90000"/>
              </a:lnSpc>
              <a:spcBef>
                <a:spcPct val="0"/>
              </a:spcBef>
            </a:pPr>
            <a:endParaRPr lang="es-MX" smtClean="0"/>
          </a:p>
          <a:p>
            <a:pPr eaLnBrk="1" hangingPunct="1">
              <a:spcBef>
                <a:spcPct val="0"/>
              </a:spcBef>
            </a:pPr>
            <a:endParaRPr lang="es-MX" smtClean="0">
              <a:cs typeface="Arial" charset="0"/>
            </a:endParaRPr>
          </a:p>
          <a:p>
            <a:pPr eaLnBrk="1" hangingPunct="1">
              <a:spcBef>
                <a:spcPct val="0"/>
              </a:spcBef>
            </a:pPr>
            <a:r>
              <a:rPr lang="es-MX" smtClean="0">
                <a:cs typeface="Arial" charset="0"/>
              </a:rPr>
              <a:t>Hipótesis: Impacto diferencial. Menor entre indígenas dadas condiciones de rezago y marginación históricos</a:t>
            </a:r>
          </a:p>
          <a:p>
            <a:pPr eaLnBrk="1" hangingPunct="1">
              <a:spcBef>
                <a:spcPct val="0"/>
              </a:spcBef>
            </a:pPr>
            <a:endParaRPr lang="es-ES_tradnl" smtClean="0"/>
          </a:p>
        </p:txBody>
      </p:sp>
      <p:sp>
        <p:nvSpPr>
          <p:cNvPr id="27652" name="Marcador de número de diapositiva 3"/>
          <p:cNvSpPr>
            <a:spLocks noGrp="1"/>
          </p:cNvSpPr>
          <p:nvPr>
            <p:ph type="sldNum" sz="quarter" idx="5"/>
          </p:nvPr>
        </p:nvSpPr>
        <p:spPr bwMode="auto">
          <a:noFill/>
          <a:ln>
            <a:miter lim="800000"/>
            <a:headEnd/>
            <a:tailEnd/>
          </a:ln>
        </p:spPr>
        <p:txBody>
          <a:bodyPr/>
          <a:lstStyle/>
          <a:p>
            <a:fld id="{A7FC8016-C82C-48DA-BC55-1D7A2009E8B0}" type="slidenum">
              <a:rPr lang="es-ES_tradnl"/>
              <a:pPr/>
              <a:t>9</a:t>
            </a:fld>
            <a:endParaRPr lang="es-ES_tradnl"/>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bwMode="auto">
          <a:noFill/>
          <a:ln>
            <a:miter lim="800000"/>
            <a:headEnd/>
            <a:tailEnd/>
          </a:ln>
        </p:spPr>
        <p:txBody>
          <a:bodyPr/>
          <a:lstStyle/>
          <a:p>
            <a:fld id="{89EEA273-37CF-4BEF-8D37-668ABDEB8B9A}" type="slidenum">
              <a:rPr lang="es-ES"/>
              <a:pPr/>
              <a:t>11</a:t>
            </a:fld>
            <a:endParaRPr lang="es-ES"/>
          </a:p>
        </p:txBody>
      </p:sp>
      <p:sp>
        <p:nvSpPr>
          <p:cNvPr id="30723" name="Rectangle 2"/>
          <p:cNvSpPr>
            <a:spLocks noRot="1" noChangeArrowheads="1" noTextEdit="1"/>
          </p:cNvSpPr>
          <p:nvPr>
            <p:ph type="sldImg"/>
          </p:nvPr>
        </p:nvSpPr>
        <p:spPr bwMode="auto">
          <a:noFill/>
          <a:ln>
            <a:solidFill>
              <a:srgbClr val="000000"/>
            </a:solidFill>
            <a:miter lim="800000"/>
            <a:headEnd/>
            <a:tailEnd/>
          </a:ln>
        </p:spPr>
      </p:sp>
      <p:sp>
        <p:nvSpPr>
          <p:cNvPr id="30724" name="Rectangle 3"/>
          <p:cNvSpPr>
            <a:spLocks noGrp="1" noChangeArrowheads="1"/>
          </p:cNvSpPr>
          <p:nvPr>
            <p:ph type="body" idx="1"/>
          </p:nvPr>
        </p:nvSpPr>
        <p:spPr bwMode="auto">
          <a:noFill/>
        </p:spPr>
        <p:txBody>
          <a:bodyPr/>
          <a:lstStyle/>
          <a:p>
            <a:pPr eaLnBrk="1" hangingPunct="1"/>
            <a:r>
              <a:rPr lang="es-MX" smtClean="0"/>
              <a:t>And actions that are not interrupted or families are taken out of the programme after a short period of time (exit doors too close to selection….</a:t>
            </a:r>
            <a:endParaRPr lang="es-E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Marcador de imagen de diapositiva 1"/>
          <p:cNvSpPr>
            <a:spLocks noGrp="1" noRot="1" noChangeAspect="1"/>
          </p:cNvSpPr>
          <p:nvPr>
            <p:ph type="sldImg"/>
          </p:nvPr>
        </p:nvSpPr>
        <p:spPr bwMode="auto">
          <a:noFill/>
          <a:ln>
            <a:solidFill>
              <a:srgbClr val="000000"/>
            </a:solidFill>
            <a:miter lim="800000"/>
            <a:headEnd/>
            <a:tailEnd/>
          </a:ln>
        </p:spPr>
      </p:sp>
      <p:sp>
        <p:nvSpPr>
          <p:cNvPr id="38915" name="Marcador de notas 2"/>
          <p:cNvSpPr>
            <a:spLocks noGrp="1"/>
          </p:cNvSpPr>
          <p:nvPr>
            <p:ph type="body" idx="1"/>
          </p:nvPr>
        </p:nvSpPr>
        <p:spPr bwMode="auto">
          <a:noFill/>
        </p:spPr>
        <p:txBody>
          <a:bodyPr/>
          <a:lstStyle/>
          <a:p>
            <a:pPr eaLnBrk="1" hangingPunct="1">
              <a:lnSpc>
                <a:spcPct val="90000"/>
              </a:lnSpc>
            </a:pPr>
            <a:r>
              <a:rPr lang="es-MX" smtClean="0"/>
              <a:t>La </a:t>
            </a:r>
            <a:r>
              <a:rPr lang="es-MX" b="1" smtClean="0"/>
              <a:t>brecha de género </a:t>
            </a:r>
            <a:r>
              <a:rPr lang="es-MX" smtClean="0"/>
              <a:t>en escolaridad: se ha invertido entre los indígenas con un diferencial a favor de las mujeres</a:t>
            </a:r>
          </a:p>
          <a:p>
            <a:pPr eaLnBrk="1" hangingPunct="1">
              <a:lnSpc>
                <a:spcPct val="90000"/>
              </a:lnSpc>
            </a:pPr>
            <a:r>
              <a:rPr lang="es-MX" smtClean="0"/>
              <a:t>La </a:t>
            </a:r>
            <a:r>
              <a:rPr lang="es-MX" b="1" smtClean="0"/>
              <a:t>brecha étnica (ancestral a favor de los mestizos) </a:t>
            </a:r>
            <a:r>
              <a:rPr lang="es-MX" smtClean="0"/>
              <a:t>se ha cerrado significativamente hasta casi desaparecer entre la población masculina expuesta al PO y se ha invertido en el caso de las mujeres a favor de las indígenas, </a:t>
            </a:r>
            <a:r>
              <a:rPr lang="es-MX" b="1" smtClean="0"/>
              <a:t>no así entre la población no beneficiaria</a:t>
            </a:r>
            <a:r>
              <a:rPr lang="es-MX" smtClean="0"/>
              <a:t>. Entre los nunca expuestos al Programa, sigue existiendo desigualdad étnica (a favor de los mestizos) y en menor medida de género (entre hombres y mujeres mestizos) en los niveles educativos alcanzados </a:t>
            </a:r>
            <a:endParaRPr lang="es-ES_tradnl" smtClean="0"/>
          </a:p>
        </p:txBody>
      </p:sp>
      <p:sp>
        <p:nvSpPr>
          <p:cNvPr id="38916" name="Marcador de número de diapositiva 3"/>
          <p:cNvSpPr>
            <a:spLocks noGrp="1"/>
          </p:cNvSpPr>
          <p:nvPr>
            <p:ph type="sldNum" sz="quarter" idx="5"/>
          </p:nvPr>
        </p:nvSpPr>
        <p:spPr bwMode="auto">
          <a:noFill/>
          <a:ln>
            <a:miter lim="800000"/>
            <a:headEnd/>
            <a:tailEnd/>
          </a:ln>
        </p:spPr>
        <p:txBody>
          <a:bodyPr/>
          <a:lstStyle/>
          <a:p>
            <a:fld id="{C9647272-21D5-4333-AC4D-D67F9E0332A5}" type="slidenum">
              <a:rPr lang="es-ES_tradnl"/>
              <a:pPr/>
              <a:t>18</a:t>
            </a:fld>
            <a:endParaRPr lang="es-ES_tradnl"/>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grpSp>
        <p:nvGrpSpPr>
          <p:cNvPr id="4" name="Group 2"/>
          <p:cNvGrpSpPr>
            <a:grpSpLocks/>
          </p:cNvGrpSpPr>
          <p:nvPr/>
        </p:nvGrpSpPr>
        <p:grpSpPr bwMode="auto">
          <a:xfrm>
            <a:off x="381000" y="457200"/>
            <a:ext cx="8397875" cy="5562600"/>
            <a:chOff x="240" y="288"/>
            <a:chExt cx="5290" cy="3504"/>
          </a:xfrm>
        </p:grpSpPr>
        <p:sp>
          <p:nvSpPr>
            <p:cNvPr id="5" name="Rectangle 3"/>
            <p:cNvSpPr>
              <a:spLocks noChangeArrowheads="1"/>
            </p:cNvSpPr>
            <p:nvPr/>
          </p:nvSpPr>
          <p:spPr bwMode="blackWhite">
            <a:xfrm>
              <a:off x="240" y="288"/>
              <a:ext cx="5290" cy="3504"/>
            </a:xfrm>
            <a:prstGeom prst="rect">
              <a:avLst/>
            </a:prstGeom>
            <a:solidFill>
              <a:schemeClr val="bg1"/>
            </a:solidFill>
            <a:ln w="50800">
              <a:solidFill>
                <a:schemeClr val="folHlink"/>
              </a:solidFill>
              <a:miter lim="800000"/>
              <a:headEnd/>
              <a:tailEnd/>
            </a:ln>
            <a:effectLst/>
          </p:spPr>
          <p:txBody>
            <a:bodyPr wrap="none" anchor="ctr"/>
            <a:lstStyle/>
            <a:p>
              <a:pPr algn="ctr">
                <a:defRPr/>
              </a:pPr>
              <a:endParaRPr lang="es-ES_tradnl" sz="2400">
                <a:latin typeface="Times New Roman" charset="0"/>
                <a:ea typeface="+mn-ea"/>
              </a:endParaRPr>
            </a:p>
          </p:txBody>
        </p:sp>
        <p:sp>
          <p:nvSpPr>
            <p:cNvPr id="6" name="Rectangle 4"/>
            <p:cNvSpPr>
              <a:spLocks noChangeArrowheads="1"/>
            </p:cNvSpPr>
            <p:nvPr/>
          </p:nvSpPr>
          <p:spPr bwMode="auto">
            <a:xfrm>
              <a:off x="285" y="336"/>
              <a:ext cx="5184" cy="3408"/>
            </a:xfrm>
            <a:prstGeom prst="rect">
              <a:avLst/>
            </a:prstGeom>
            <a:noFill/>
            <a:ln w="9525">
              <a:solidFill>
                <a:schemeClr val="folHlink"/>
              </a:solidFill>
              <a:miter lim="800000"/>
              <a:headEnd/>
              <a:tailEnd/>
            </a:ln>
            <a:effectLst/>
          </p:spPr>
          <p:txBody>
            <a:bodyPr wrap="none" anchor="ctr"/>
            <a:lstStyle/>
            <a:p>
              <a:pPr algn="ctr">
                <a:defRPr/>
              </a:pPr>
              <a:endParaRPr lang="es-ES_tradnl" sz="2400">
                <a:latin typeface="Times New Roman" charset="0"/>
                <a:ea typeface="+mn-ea"/>
              </a:endParaRPr>
            </a:p>
          </p:txBody>
        </p:sp>
        <p:sp>
          <p:nvSpPr>
            <p:cNvPr id="7" name="Line 5"/>
            <p:cNvSpPr>
              <a:spLocks noChangeShapeType="1"/>
            </p:cNvSpPr>
            <p:nvPr/>
          </p:nvSpPr>
          <p:spPr bwMode="auto">
            <a:xfrm>
              <a:off x="576" y="2256"/>
              <a:ext cx="4608" cy="0"/>
            </a:xfrm>
            <a:prstGeom prst="line">
              <a:avLst/>
            </a:prstGeom>
            <a:noFill/>
            <a:ln w="19050">
              <a:solidFill>
                <a:schemeClr val="accent2"/>
              </a:solidFill>
              <a:round/>
              <a:headEnd/>
              <a:tailEnd/>
            </a:ln>
            <a:effectLst/>
          </p:spPr>
          <p:txBody>
            <a:bodyPr wrap="none" anchor="ctr"/>
            <a:lstStyle/>
            <a:p>
              <a:pPr>
                <a:defRPr/>
              </a:pPr>
              <a:endParaRPr lang="es-ES_tradnl">
                <a:ea typeface="+mn-ea"/>
              </a:endParaRPr>
            </a:p>
          </p:txBody>
        </p:sp>
      </p:grpSp>
      <p:sp>
        <p:nvSpPr>
          <p:cNvPr id="8198" name="Rectangle 6"/>
          <p:cNvSpPr>
            <a:spLocks noGrp="1" noChangeArrowheads="1"/>
          </p:cNvSpPr>
          <p:nvPr>
            <p:ph type="ctrTitle"/>
          </p:nvPr>
        </p:nvSpPr>
        <p:spPr>
          <a:xfrm>
            <a:off x="1219200" y="838200"/>
            <a:ext cx="6781800" cy="2559050"/>
          </a:xfrm>
        </p:spPr>
        <p:txBody>
          <a:bodyPr anchorCtr="1"/>
          <a:lstStyle>
            <a:lvl1pPr algn="ctr">
              <a:defRPr sz="6200"/>
            </a:lvl1pPr>
          </a:lstStyle>
          <a:p>
            <a:r>
              <a:rPr lang="es-ES"/>
              <a:t>Haga clic para cambiar el estilo de título	</a:t>
            </a:r>
          </a:p>
        </p:txBody>
      </p:sp>
      <p:sp>
        <p:nvSpPr>
          <p:cNvPr id="8199" name="Rectangle 7"/>
          <p:cNvSpPr>
            <a:spLocks noGrp="1" noChangeArrowheads="1"/>
          </p:cNvSpPr>
          <p:nvPr>
            <p:ph type="subTitle" idx="1"/>
          </p:nvPr>
        </p:nvSpPr>
        <p:spPr>
          <a:xfrm>
            <a:off x="1371600" y="3733800"/>
            <a:ext cx="6400800" cy="1873250"/>
          </a:xfrm>
        </p:spPr>
        <p:txBody>
          <a:bodyPr/>
          <a:lstStyle>
            <a:lvl1pPr marL="0" indent="0" algn="ctr">
              <a:buFont typeface="Wingdings" charset="2"/>
              <a:buNone/>
              <a:defRPr sz="3000"/>
            </a:lvl1pPr>
          </a:lstStyle>
          <a:p>
            <a:r>
              <a:rPr lang="es-ES"/>
              <a:t>Haga clic para modificar el estilo de subtítulo del patrón</a:t>
            </a:r>
          </a:p>
        </p:txBody>
      </p:sp>
      <p:sp>
        <p:nvSpPr>
          <p:cNvPr id="8" name="Rectangle 8"/>
          <p:cNvSpPr>
            <a:spLocks noGrp="1" noChangeArrowheads="1"/>
          </p:cNvSpPr>
          <p:nvPr>
            <p:ph type="dt" sz="half" idx="10"/>
          </p:nvPr>
        </p:nvSpPr>
        <p:spPr>
          <a:xfrm>
            <a:off x="536575" y="6248400"/>
            <a:ext cx="2054225" cy="457200"/>
          </a:xfrm>
        </p:spPr>
        <p:txBody>
          <a:bodyPr/>
          <a:lstStyle>
            <a:lvl1pPr>
              <a:defRPr/>
            </a:lvl1pPr>
          </a:lstStyle>
          <a:p>
            <a:pPr>
              <a:defRPr/>
            </a:pPr>
            <a:endParaRPr lang="es-ES"/>
          </a:p>
        </p:txBody>
      </p:sp>
      <p:sp>
        <p:nvSpPr>
          <p:cNvPr id="9" name="Rectangle 9"/>
          <p:cNvSpPr>
            <a:spLocks noGrp="1" noChangeArrowheads="1"/>
          </p:cNvSpPr>
          <p:nvPr>
            <p:ph type="ftr" sz="quarter" idx="11"/>
          </p:nvPr>
        </p:nvSpPr>
        <p:spPr>
          <a:xfrm>
            <a:off x="3251200" y="6248400"/>
            <a:ext cx="2887663" cy="457200"/>
          </a:xfrm>
        </p:spPr>
        <p:txBody>
          <a:bodyPr/>
          <a:lstStyle>
            <a:lvl1pPr>
              <a:defRPr/>
            </a:lvl1pPr>
          </a:lstStyle>
          <a:p>
            <a:pPr>
              <a:defRPr/>
            </a:pPr>
            <a:endParaRPr lang="es-ES"/>
          </a:p>
        </p:txBody>
      </p:sp>
      <p:sp>
        <p:nvSpPr>
          <p:cNvPr id="10" name="Rectangle 10"/>
          <p:cNvSpPr>
            <a:spLocks noGrp="1" noChangeArrowheads="1"/>
          </p:cNvSpPr>
          <p:nvPr>
            <p:ph type="sldNum" sz="quarter" idx="12"/>
          </p:nvPr>
        </p:nvSpPr>
        <p:spPr>
          <a:xfrm>
            <a:off x="6788150" y="6257925"/>
            <a:ext cx="1905000" cy="457200"/>
          </a:xfrm>
        </p:spPr>
        <p:txBody>
          <a:bodyPr/>
          <a:lstStyle>
            <a:lvl1pPr>
              <a:defRPr/>
            </a:lvl1pPr>
          </a:lstStyle>
          <a:p>
            <a:fld id="{9A6745D2-E38B-47D3-A6F1-02916463FFBA}" type="slidenum">
              <a:rPr lang="es-ES"/>
              <a:pPr/>
              <a:t>‹#›</a:t>
            </a:fld>
            <a:endParaRPr lang="es-E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texto vertical 2"/>
          <p:cNvSpPr>
            <a:spLocks noGrp="1"/>
          </p:cNvSpPr>
          <p:nvPr>
            <p:ph type="body" orient="vert" idx="1"/>
          </p:nvPr>
        </p:nvSpPr>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Rectangle 8"/>
          <p:cNvSpPr>
            <a:spLocks noGrp="1" noChangeArrowheads="1"/>
          </p:cNvSpPr>
          <p:nvPr>
            <p:ph type="dt" sz="half" idx="10"/>
          </p:nvPr>
        </p:nvSpPr>
        <p:spPr>
          <a:ln/>
        </p:spPr>
        <p:txBody>
          <a:bodyPr/>
          <a:lstStyle>
            <a:lvl1pPr>
              <a:defRPr/>
            </a:lvl1pPr>
          </a:lstStyle>
          <a:p>
            <a:pPr>
              <a:defRPr/>
            </a:pPr>
            <a:endParaRPr lang="es-ES"/>
          </a:p>
        </p:txBody>
      </p:sp>
      <p:sp>
        <p:nvSpPr>
          <p:cNvPr id="5" name="Rectangle 9"/>
          <p:cNvSpPr>
            <a:spLocks noGrp="1" noChangeArrowheads="1"/>
          </p:cNvSpPr>
          <p:nvPr>
            <p:ph type="ftr" sz="quarter" idx="11"/>
          </p:nvPr>
        </p:nvSpPr>
        <p:spPr>
          <a:ln/>
        </p:spPr>
        <p:txBody>
          <a:bodyPr/>
          <a:lstStyle>
            <a:lvl1pPr>
              <a:defRPr/>
            </a:lvl1pPr>
          </a:lstStyle>
          <a:p>
            <a:pPr>
              <a:defRPr/>
            </a:pPr>
            <a:endParaRPr lang="es-ES"/>
          </a:p>
        </p:txBody>
      </p:sp>
      <p:sp>
        <p:nvSpPr>
          <p:cNvPr id="6" name="Rectangle 10"/>
          <p:cNvSpPr>
            <a:spLocks noGrp="1" noChangeArrowheads="1"/>
          </p:cNvSpPr>
          <p:nvPr>
            <p:ph type="sldNum" sz="quarter" idx="12"/>
          </p:nvPr>
        </p:nvSpPr>
        <p:spPr>
          <a:ln/>
        </p:spPr>
        <p:txBody>
          <a:bodyPr/>
          <a:lstStyle>
            <a:lvl1pPr>
              <a:defRPr/>
            </a:lvl1pPr>
          </a:lstStyle>
          <a:p>
            <a:fld id="{65BB28BD-E6D2-4269-A28B-C85D1BBE422B}" type="slidenum">
              <a:rPr lang="es-ES"/>
              <a:pPr/>
              <a:t>‹#›</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648450" y="473075"/>
            <a:ext cx="2038350" cy="5394325"/>
          </a:xfrm>
        </p:spPr>
        <p:txBody>
          <a:bodyPr vert="eaVert"/>
          <a:lstStyle/>
          <a:p>
            <a:r>
              <a:rPr lang="es-ES_tradnl" smtClean="0"/>
              <a:t>Clic para editar título</a:t>
            </a:r>
            <a:endParaRPr lang="es-ES_tradnl"/>
          </a:p>
        </p:txBody>
      </p:sp>
      <p:sp>
        <p:nvSpPr>
          <p:cNvPr id="3" name="Marcador de texto vertical 2"/>
          <p:cNvSpPr>
            <a:spLocks noGrp="1"/>
          </p:cNvSpPr>
          <p:nvPr>
            <p:ph type="body" orient="vert" idx="1"/>
          </p:nvPr>
        </p:nvSpPr>
        <p:spPr>
          <a:xfrm>
            <a:off x="533400" y="473075"/>
            <a:ext cx="5962650" cy="5394325"/>
          </a:xfrm>
        </p:spPr>
        <p:txBody>
          <a:bodyPr vert="eaVert"/>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Rectangle 8"/>
          <p:cNvSpPr>
            <a:spLocks noGrp="1" noChangeArrowheads="1"/>
          </p:cNvSpPr>
          <p:nvPr>
            <p:ph type="dt" sz="half" idx="10"/>
          </p:nvPr>
        </p:nvSpPr>
        <p:spPr>
          <a:ln/>
        </p:spPr>
        <p:txBody>
          <a:bodyPr/>
          <a:lstStyle>
            <a:lvl1pPr>
              <a:defRPr/>
            </a:lvl1pPr>
          </a:lstStyle>
          <a:p>
            <a:pPr>
              <a:defRPr/>
            </a:pPr>
            <a:endParaRPr lang="es-ES"/>
          </a:p>
        </p:txBody>
      </p:sp>
      <p:sp>
        <p:nvSpPr>
          <p:cNvPr id="5" name="Rectangle 9"/>
          <p:cNvSpPr>
            <a:spLocks noGrp="1" noChangeArrowheads="1"/>
          </p:cNvSpPr>
          <p:nvPr>
            <p:ph type="ftr" sz="quarter" idx="11"/>
          </p:nvPr>
        </p:nvSpPr>
        <p:spPr>
          <a:ln/>
        </p:spPr>
        <p:txBody>
          <a:bodyPr/>
          <a:lstStyle>
            <a:lvl1pPr>
              <a:defRPr/>
            </a:lvl1pPr>
          </a:lstStyle>
          <a:p>
            <a:pPr>
              <a:defRPr/>
            </a:pPr>
            <a:endParaRPr lang="es-ES"/>
          </a:p>
        </p:txBody>
      </p:sp>
      <p:sp>
        <p:nvSpPr>
          <p:cNvPr id="6" name="Rectangle 10"/>
          <p:cNvSpPr>
            <a:spLocks noGrp="1" noChangeArrowheads="1"/>
          </p:cNvSpPr>
          <p:nvPr>
            <p:ph type="sldNum" sz="quarter" idx="12"/>
          </p:nvPr>
        </p:nvSpPr>
        <p:spPr>
          <a:ln/>
        </p:spPr>
        <p:txBody>
          <a:bodyPr/>
          <a:lstStyle>
            <a:lvl1pPr>
              <a:defRPr/>
            </a:lvl1pPr>
          </a:lstStyle>
          <a:p>
            <a:fld id="{0CD8D5F6-6E7D-440D-AD2B-B2F104412E1A}" type="slidenum">
              <a:rPr lang="es-ES"/>
              <a:pPr/>
              <a:t>‹#›</a:t>
            </a:fld>
            <a:endParaRPr lang="es-E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Título y tabla">
    <p:spTree>
      <p:nvGrpSpPr>
        <p:cNvPr id="1" name=""/>
        <p:cNvGrpSpPr/>
        <p:nvPr/>
      </p:nvGrpSpPr>
      <p:grpSpPr>
        <a:xfrm>
          <a:off x="0" y="0"/>
          <a:ext cx="0" cy="0"/>
          <a:chOff x="0" y="0"/>
          <a:chExt cx="0" cy="0"/>
        </a:xfrm>
      </p:grpSpPr>
      <p:sp>
        <p:nvSpPr>
          <p:cNvPr id="2" name="Título 1"/>
          <p:cNvSpPr>
            <a:spLocks noGrp="1"/>
          </p:cNvSpPr>
          <p:nvPr>
            <p:ph type="title"/>
          </p:nvPr>
        </p:nvSpPr>
        <p:spPr>
          <a:xfrm>
            <a:off x="533400" y="473075"/>
            <a:ext cx="8153400" cy="1143000"/>
          </a:xfrm>
        </p:spPr>
        <p:txBody>
          <a:bodyPr/>
          <a:lstStyle/>
          <a:p>
            <a:r>
              <a:rPr lang="es-ES_tradnl" smtClean="0"/>
              <a:t>Clic para editar título</a:t>
            </a:r>
            <a:endParaRPr lang="es-ES_tradnl"/>
          </a:p>
        </p:txBody>
      </p:sp>
      <p:sp>
        <p:nvSpPr>
          <p:cNvPr id="3" name="Marcador de tabla 2"/>
          <p:cNvSpPr>
            <a:spLocks noGrp="1"/>
          </p:cNvSpPr>
          <p:nvPr>
            <p:ph type="tbl" idx="1"/>
          </p:nvPr>
        </p:nvSpPr>
        <p:spPr>
          <a:xfrm>
            <a:off x="533400" y="1828800"/>
            <a:ext cx="8153400" cy="4038600"/>
          </a:xfrm>
        </p:spPr>
        <p:txBody>
          <a:bodyPr/>
          <a:lstStyle/>
          <a:p>
            <a:pPr lvl="0"/>
            <a:endParaRPr lang="es-ES_tradnl" noProof="0" smtClean="0"/>
          </a:p>
        </p:txBody>
      </p:sp>
      <p:sp>
        <p:nvSpPr>
          <p:cNvPr id="4" name="Rectangle 8"/>
          <p:cNvSpPr>
            <a:spLocks noGrp="1" noChangeArrowheads="1"/>
          </p:cNvSpPr>
          <p:nvPr>
            <p:ph type="dt" sz="half" idx="10"/>
          </p:nvPr>
        </p:nvSpPr>
        <p:spPr>
          <a:ln/>
        </p:spPr>
        <p:txBody>
          <a:bodyPr/>
          <a:lstStyle>
            <a:lvl1pPr>
              <a:defRPr/>
            </a:lvl1pPr>
          </a:lstStyle>
          <a:p>
            <a:pPr>
              <a:defRPr/>
            </a:pPr>
            <a:endParaRPr lang="es-ES"/>
          </a:p>
        </p:txBody>
      </p:sp>
      <p:sp>
        <p:nvSpPr>
          <p:cNvPr id="5" name="Rectangle 9"/>
          <p:cNvSpPr>
            <a:spLocks noGrp="1" noChangeArrowheads="1"/>
          </p:cNvSpPr>
          <p:nvPr>
            <p:ph type="ftr" sz="quarter" idx="11"/>
          </p:nvPr>
        </p:nvSpPr>
        <p:spPr>
          <a:ln/>
        </p:spPr>
        <p:txBody>
          <a:bodyPr/>
          <a:lstStyle>
            <a:lvl1pPr>
              <a:defRPr/>
            </a:lvl1pPr>
          </a:lstStyle>
          <a:p>
            <a:pPr>
              <a:defRPr/>
            </a:pPr>
            <a:endParaRPr lang="es-ES"/>
          </a:p>
        </p:txBody>
      </p:sp>
      <p:sp>
        <p:nvSpPr>
          <p:cNvPr id="6" name="Rectangle 10"/>
          <p:cNvSpPr>
            <a:spLocks noGrp="1" noChangeArrowheads="1"/>
          </p:cNvSpPr>
          <p:nvPr>
            <p:ph type="sldNum" sz="quarter" idx="12"/>
          </p:nvPr>
        </p:nvSpPr>
        <p:spPr>
          <a:ln/>
        </p:spPr>
        <p:txBody>
          <a:bodyPr/>
          <a:lstStyle>
            <a:lvl1pPr>
              <a:defRPr/>
            </a:lvl1pPr>
          </a:lstStyle>
          <a:p>
            <a:fld id="{89751D11-58C5-42CE-88E8-F3BA1522C5EA}" type="slidenum">
              <a:rPr lang="es-ES"/>
              <a:pPr/>
              <a:t>‹#›</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contenido 2"/>
          <p:cNvSpPr>
            <a:spLocks noGrp="1"/>
          </p:cNvSpPr>
          <p:nvPr>
            <p:ph idx="1"/>
          </p:nvPr>
        </p:nvSpPr>
        <p:spPr/>
        <p:txBody>
          <a:body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Rectangle 8"/>
          <p:cNvSpPr>
            <a:spLocks noGrp="1" noChangeArrowheads="1"/>
          </p:cNvSpPr>
          <p:nvPr>
            <p:ph type="dt" sz="half" idx="10"/>
          </p:nvPr>
        </p:nvSpPr>
        <p:spPr>
          <a:ln/>
        </p:spPr>
        <p:txBody>
          <a:bodyPr/>
          <a:lstStyle>
            <a:lvl1pPr>
              <a:defRPr/>
            </a:lvl1pPr>
          </a:lstStyle>
          <a:p>
            <a:pPr>
              <a:defRPr/>
            </a:pPr>
            <a:endParaRPr lang="es-ES"/>
          </a:p>
        </p:txBody>
      </p:sp>
      <p:sp>
        <p:nvSpPr>
          <p:cNvPr id="5" name="Rectangle 9"/>
          <p:cNvSpPr>
            <a:spLocks noGrp="1" noChangeArrowheads="1"/>
          </p:cNvSpPr>
          <p:nvPr>
            <p:ph type="ftr" sz="quarter" idx="11"/>
          </p:nvPr>
        </p:nvSpPr>
        <p:spPr>
          <a:ln/>
        </p:spPr>
        <p:txBody>
          <a:bodyPr/>
          <a:lstStyle>
            <a:lvl1pPr>
              <a:defRPr/>
            </a:lvl1pPr>
          </a:lstStyle>
          <a:p>
            <a:pPr>
              <a:defRPr/>
            </a:pPr>
            <a:endParaRPr lang="es-ES"/>
          </a:p>
        </p:txBody>
      </p:sp>
      <p:sp>
        <p:nvSpPr>
          <p:cNvPr id="6" name="Rectangle 10"/>
          <p:cNvSpPr>
            <a:spLocks noGrp="1" noChangeArrowheads="1"/>
          </p:cNvSpPr>
          <p:nvPr>
            <p:ph type="sldNum" sz="quarter" idx="12"/>
          </p:nvPr>
        </p:nvSpPr>
        <p:spPr>
          <a:ln/>
        </p:spPr>
        <p:txBody>
          <a:bodyPr/>
          <a:lstStyle>
            <a:lvl1pPr>
              <a:defRPr/>
            </a:lvl1pPr>
          </a:lstStyle>
          <a:p>
            <a:fld id="{03DF6D9E-7AF4-4CB0-BCB9-BD2DF6BB09F0}" type="slidenum">
              <a:rPr lang="es-ES"/>
              <a:pPr/>
              <a:t>‹#›</a:t>
            </a:fld>
            <a:endParaRPr lang="es-E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p:cNvSpPr>
            <a:spLocks noGrp="1"/>
          </p:cNvSpPr>
          <p:nvPr>
            <p:ph type="title"/>
          </p:nvPr>
        </p:nvSpPr>
        <p:spPr>
          <a:xfrm>
            <a:off x="722313" y="4406900"/>
            <a:ext cx="7772400" cy="1362075"/>
          </a:xfrm>
        </p:spPr>
        <p:txBody>
          <a:bodyPr anchor="t"/>
          <a:lstStyle>
            <a:lvl1pPr algn="l">
              <a:defRPr sz="4000" b="1" cap="all"/>
            </a:lvl1pPr>
          </a:lstStyle>
          <a:p>
            <a:r>
              <a:rPr lang="es-ES_tradnl" smtClean="0"/>
              <a:t>Clic para editar título</a:t>
            </a:r>
            <a:endParaRPr lang="es-ES_tradnl"/>
          </a:p>
        </p:txBody>
      </p:sp>
      <p:sp>
        <p:nvSpPr>
          <p:cNvPr id="3" name="Marcador de texto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s-ES_tradnl" smtClean="0"/>
              <a:t>Haga clic para modificar el estilo de texto del patrón</a:t>
            </a:r>
          </a:p>
        </p:txBody>
      </p:sp>
      <p:sp>
        <p:nvSpPr>
          <p:cNvPr id="4" name="Rectangle 8"/>
          <p:cNvSpPr>
            <a:spLocks noGrp="1" noChangeArrowheads="1"/>
          </p:cNvSpPr>
          <p:nvPr>
            <p:ph type="dt" sz="half" idx="10"/>
          </p:nvPr>
        </p:nvSpPr>
        <p:spPr>
          <a:ln/>
        </p:spPr>
        <p:txBody>
          <a:bodyPr/>
          <a:lstStyle>
            <a:lvl1pPr>
              <a:defRPr/>
            </a:lvl1pPr>
          </a:lstStyle>
          <a:p>
            <a:pPr>
              <a:defRPr/>
            </a:pPr>
            <a:endParaRPr lang="es-ES"/>
          </a:p>
        </p:txBody>
      </p:sp>
      <p:sp>
        <p:nvSpPr>
          <p:cNvPr id="5" name="Rectangle 9"/>
          <p:cNvSpPr>
            <a:spLocks noGrp="1" noChangeArrowheads="1"/>
          </p:cNvSpPr>
          <p:nvPr>
            <p:ph type="ftr" sz="quarter" idx="11"/>
          </p:nvPr>
        </p:nvSpPr>
        <p:spPr>
          <a:ln/>
        </p:spPr>
        <p:txBody>
          <a:bodyPr/>
          <a:lstStyle>
            <a:lvl1pPr>
              <a:defRPr/>
            </a:lvl1pPr>
          </a:lstStyle>
          <a:p>
            <a:pPr>
              <a:defRPr/>
            </a:pPr>
            <a:endParaRPr lang="es-ES"/>
          </a:p>
        </p:txBody>
      </p:sp>
      <p:sp>
        <p:nvSpPr>
          <p:cNvPr id="6" name="Rectangle 10"/>
          <p:cNvSpPr>
            <a:spLocks noGrp="1" noChangeArrowheads="1"/>
          </p:cNvSpPr>
          <p:nvPr>
            <p:ph type="sldNum" sz="quarter" idx="12"/>
          </p:nvPr>
        </p:nvSpPr>
        <p:spPr>
          <a:ln/>
        </p:spPr>
        <p:txBody>
          <a:bodyPr/>
          <a:lstStyle>
            <a:lvl1pPr>
              <a:defRPr/>
            </a:lvl1pPr>
          </a:lstStyle>
          <a:p>
            <a:fld id="{219BA5A7-26FE-41A4-AC2A-044E6F5A0E0A}" type="slidenum">
              <a:rPr lang="es-ES"/>
              <a:pPr/>
              <a:t>‹#›</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Marcador de contenido 2"/>
          <p:cNvSpPr>
            <a:spLocks noGrp="1"/>
          </p:cNvSpPr>
          <p:nvPr>
            <p:ph sz="half" idx="1"/>
          </p:nvPr>
        </p:nvSpPr>
        <p:spPr>
          <a:xfrm>
            <a:off x="5334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contenido 3"/>
          <p:cNvSpPr>
            <a:spLocks noGrp="1"/>
          </p:cNvSpPr>
          <p:nvPr>
            <p:ph sz="half" idx="2"/>
          </p:nvPr>
        </p:nvSpPr>
        <p:spPr>
          <a:xfrm>
            <a:off x="4686300" y="1828800"/>
            <a:ext cx="4000500" cy="4038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Rectangle 8"/>
          <p:cNvSpPr>
            <a:spLocks noGrp="1" noChangeArrowheads="1"/>
          </p:cNvSpPr>
          <p:nvPr>
            <p:ph type="dt" sz="half" idx="10"/>
          </p:nvPr>
        </p:nvSpPr>
        <p:spPr>
          <a:ln/>
        </p:spPr>
        <p:txBody>
          <a:bodyPr/>
          <a:lstStyle>
            <a:lvl1pPr>
              <a:defRPr/>
            </a:lvl1pPr>
          </a:lstStyle>
          <a:p>
            <a:pPr>
              <a:defRPr/>
            </a:pPr>
            <a:endParaRPr lang="es-ES"/>
          </a:p>
        </p:txBody>
      </p:sp>
      <p:sp>
        <p:nvSpPr>
          <p:cNvPr id="6" name="Rectangle 9"/>
          <p:cNvSpPr>
            <a:spLocks noGrp="1" noChangeArrowheads="1"/>
          </p:cNvSpPr>
          <p:nvPr>
            <p:ph type="ftr" sz="quarter" idx="11"/>
          </p:nvPr>
        </p:nvSpPr>
        <p:spPr>
          <a:ln/>
        </p:spPr>
        <p:txBody>
          <a:bodyPr/>
          <a:lstStyle>
            <a:lvl1pPr>
              <a:defRPr/>
            </a:lvl1pPr>
          </a:lstStyle>
          <a:p>
            <a:pPr>
              <a:defRPr/>
            </a:pPr>
            <a:endParaRPr lang="es-ES"/>
          </a:p>
        </p:txBody>
      </p:sp>
      <p:sp>
        <p:nvSpPr>
          <p:cNvPr id="7" name="Rectangle 10"/>
          <p:cNvSpPr>
            <a:spLocks noGrp="1" noChangeArrowheads="1"/>
          </p:cNvSpPr>
          <p:nvPr>
            <p:ph type="sldNum" sz="quarter" idx="12"/>
          </p:nvPr>
        </p:nvSpPr>
        <p:spPr>
          <a:ln/>
        </p:spPr>
        <p:txBody>
          <a:bodyPr/>
          <a:lstStyle>
            <a:lvl1pPr>
              <a:defRPr/>
            </a:lvl1pPr>
          </a:lstStyle>
          <a:p>
            <a:fld id="{6CD5EB91-5A19-44C4-932B-4EDC55CBA69F}" type="slidenum">
              <a:rPr lang="es-ES"/>
              <a:pPr/>
              <a:t>‹#›</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4638"/>
            <a:ext cx="8229600" cy="1143000"/>
          </a:xfrm>
        </p:spPr>
        <p:txBody>
          <a:bodyPr/>
          <a:lstStyle>
            <a:lvl1pPr>
              <a:defRPr/>
            </a:lvl1pPr>
          </a:lstStyle>
          <a:p>
            <a:r>
              <a:rPr lang="es-ES_tradnl" smtClean="0"/>
              <a:t>Clic para editar título</a:t>
            </a:r>
            <a:endParaRPr lang="es-ES_tradnl"/>
          </a:p>
        </p:txBody>
      </p:sp>
      <p:sp>
        <p:nvSpPr>
          <p:cNvPr id="3" name="Marcador de tex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4" name="Marcador de contenid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5" name="Marcador de tex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_tradnl" smtClean="0"/>
              <a:t>Haga clic para modificar el estilo de texto del patrón</a:t>
            </a:r>
          </a:p>
        </p:txBody>
      </p:sp>
      <p:sp>
        <p:nvSpPr>
          <p:cNvPr id="6" name="Marcador de contenid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7" name="Rectangle 8"/>
          <p:cNvSpPr>
            <a:spLocks noGrp="1" noChangeArrowheads="1"/>
          </p:cNvSpPr>
          <p:nvPr>
            <p:ph type="dt" sz="half" idx="10"/>
          </p:nvPr>
        </p:nvSpPr>
        <p:spPr>
          <a:ln/>
        </p:spPr>
        <p:txBody>
          <a:bodyPr/>
          <a:lstStyle>
            <a:lvl1pPr>
              <a:defRPr/>
            </a:lvl1pPr>
          </a:lstStyle>
          <a:p>
            <a:pPr>
              <a:defRPr/>
            </a:pPr>
            <a:endParaRPr lang="es-ES"/>
          </a:p>
        </p:txBody>
      </p:sp>
      <p:sp>
        <p:nvSpPr>
          <p:cNvPr id="8" name="Rectangle 9"/>
          <p:cNvSpPr>
            <a:spLocks noGrp="1" noChangeArrowheads="1"/>
          </p:cNvSpPr>
          <p:nvPr>
            <p:ph type="ftr" sz="quarter" idx="11"/>
          </p:nvPr>
        </p:nvSpPr>
        <p:spPr>
          <a:ln/>
        </p:spPr>
        <p:txBody>
          <a:bodyPr/>
          <a:lstStyle>
            <a:lvl1pPr>
              <a:defRPr/>
            </a:lvl1pPr>
          </a:lstStyle>
          <a:p>
            <a:pPr>
              <a:defRPr/>
            </a:pPr>
            <a:endParaRPr lang="es-ES"/>
          </a:p>
        </p:txBody>
      </p:sp>
      <p:sp>
        <p:nvSpPr>
          <p:cNvPr id="9" name="Rectangle 10"/>
          <p:cNvSpPr>
            <a:spLocks noGrp="1" noChangeArrowheads="1"/>
          </p:cNvSpPr>
          <p:nvPr>
            <p:ph type="sldNum" sz="quarter" idx="12"/>
          </p:nvPr>
        </p:nvSpPr>
        <p:spPr>
          <a:ln/>
        </p:spPr>
        <p:txBody>
          <a:bodyPr/>
          <a:lstStyle>
            <a:lvl1pPr>
              <a:defRPr/>
            </a:lvl1pPr>
          </a:lstStyle>
          <a:p>
            <a:fld id="{1F613355-9E75-4E94-9D02-F03B0FC5CCB3}" type="slidenum">
              <a:rPr lang="es-ES"/>
              <a:pPr/>
              <a:t>‹#›</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_tradnl" smtClean="0"/>
              <a:t>Clic para editar título</a:t>
            </a:r>
            <a:endParaRPr lang="es-ES_tradnl"/>
          </a:p>
        </p:txBody>
      </p:sp>
      <p:sp>
        <p:nvSpPr>
          <p:cNvPr id="3" name="Rectangle 8"/>
          <p:cNvSpPr>
            <a:spLocks noGrp="1" noChangeArrowheads="1"/>
          </p:cNvSpPr>
          <p:nvPr>
            <p:ph type="dt" sz="half" idx="10"/>
          </p:nvPr>
        </p:nvSpPr>
        <p:spPr>
          <a:ln/>
        </p:spPr>
        <p:txBody>
          <a:bodyPr/>
          <a:lstStyle>
            <a:lvl1pPr>
              <a:defRPr/>
            </a:lvl1pPr>
          </a:lstStyle>
          <a:p>
            <a:pPr>
              <a:defRPr/>
            </a:pPr>
            <a:endParaRPr lang="es-ES"/>
          </a:p>
        </p:txBody>
      </p:sp>
      <p:sp>
        <p:nvSpPr>
          <p:cNvPr id="4" name="Rectangle 9"/>
          <p:cNvSpPr>
            <a:spLocks noGrp="1" noChangeArrowheads="1"/>
          </p:cNvSpPr>
          <p:nvPr>
            <p:ph type="ftr" sz="quarter" idx="11"/>
          </p:nvPr>
        </p:nvSpPr>
        <p:spPr>
          <a:ln/>
        </p:spPr>
        <p:txBody>
          <a:bodyPr/>
          <a:lstStyle>
            <a:lvl1pPr>
              <a:defRPr/>
            </a:lvl1pPr>
          </a:lstStyle>
          <a:p>
            <a:pPr>
              <a:defRPr/>
            </a:pPr>
            <a:endParaRPr lang="es-ES"/>
          </a:p>
        </p:txBody>
      </p:sp>
      <p:sp>
        <p:nvSpPr>
          <p:cNvPr id="5" name="Rectangle 10"/>
          <p:cNvSpPr>
            <a:spLocks noGrp="1" noChangeArrowheads="1"/>
          </p:cNvSpPr>
          <p:nvPr>
            <p:ph type="sldNum" sz="quarter" idx="12"/>
          </p:nvPr>
        </p:nvSpPr>
        <p:spPr>
          <a:ln/>
        </p:spPr>
        <p:txBody>
          <a:bodyPr/>
          <a:lstStyle>
            <a:lvl1pPr>
              <a:defRPr/>
            </a:lvl1pPr>
          </a:lstStyle>
          <a:p>
            <a:fld id="{4DF7F85C-0166-49BB-8DCB-07EADD99CCF8}" type="slidenum">
              <a:rPr lang="es-ES"/>
              <a:pPr/>
              <a:t>‹#›</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Rectangle 8"/>
          <p:cNvSpPr>
            <a:spLocks noGrp="1" noChangeArrowheads="1"/>
          </p:cNvSpPr>
          <p:nvPr>
            <p:ph type="dt" sz="half" idx="10"/>
          </p:nvPr>
        </p:nvSpPr>
        <p:spPr>
          <a:ln/>
        </p:spPr>
        <p:txBody>
          <a:bodyPr/>
          <a:lstStyle>
            <a:lvl1pPr>
              <a:defRPr/>
            </a:lvl1pPr>
          </a:lstStyle>
          <a:p>
            <a:pPr>
              <a:defRPr/>
            </a:pPr>
            <a:endParaRPr lang="es-ES"/>
          </a:p>
        </p:txBody>
      </p:sp>
      <p:sp>
        <p:nvSpPr>
          <p:cNvPr id="3" name="Rectangle 9"/>
          <p:cNvSpPr>
            <a:spLocks noGrp="1" noChangeArrowheads="1"/>
          </p:cNvSpPr>
          <p:nvPr>
            <p:ph type="ftr" sz="quarter" idx="11"/>
          </p:nvPr>
        </p:nvSpPr>
        <p:spPr>
          <a:ln/>
        </p:spPr>
        <p:txBody>
          <a:bodyPr/>
          <a:lstStyle>
            <a:lvl1pPr>
              <a:defRPr/>
            </a:lvl1pPr>
          </a:lstStyle>
          <a:p>
            <a:pPr>
              <a:defRPr/>
            </a:pPr>
            <a:endParaRPr lang="es-ES"/>
          </a:p>
        </p:txBody>
      </p:sp>
      <p:sp>
        <p:nvSpPr>
          <p:cNvPr id="4" name="Rectangle 10"/>
          <p:cNvSpPr>
            <a:spLocks noGrp="1" noChangeArrowheads="1"/>
          </p:cNvSpPr>
          <p:nvPr>
            <p:ph type="sldNum" sz="quarter" idx="12"/>
          </p:nvPr>
        </p:nvSpPr>
        <p:spPr>
          <a:ln/>
        </p:spPr>
        <p:txBody>
          <a:bodyPr/>
          <a:lstStyle>
            <a:lvl1pPr>
              <a:defRPr/>
            </a:lvl1pPr>
          </a:lstStyle>
          <a:p>
            <a:fld id="{1429AFCA-A312-4021-A849-789D87A8C3EF}" type="slidenum">
              <a:rPr lang="es-ES"/>
              <a:pPr/>
              <a:t>‹#›</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73050"/>
            <a:ext cx="3008313" cy="1162050"/>
          </a:xfrm>
        </p:spPr>
        <p:txBody>
          <a:bodyPr/>
          <a:lstStyle>
            <a:lvl1pPr algn="l">
              <a:defRPr sz="2000" b="1"/>
            </a:lvl1pPr>
          </a:lstStyle>
          <a:p>
            <a:r>
              <a:rPr lang="es-ES_tradnl" smtClean="0"/>
              <a:t>Clic para editar título</a:t>
            </a:r>
            <a:endParaRPr lang="es-ES_tradnl"/>
          </a:p>
        </p:txBody>
      </p:sp>
      <p:sp>
        <p:nvSpPr>
          <p:cNvPr id="3" name="Marcador de contenid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_tradnl" smtClean="0"/>
              <a:t>Haga clic para modificar el estilo de texto del patrón</a:t>
            </a:r>
          </a:p>
          <a:p>
            <a:pPr lvl="1"/>
            <a:r>
              <a:rPr lang="es-ES_tradnl" smtClean="0"/>
              <a:t>Segundo nivel</a:t>
            </a:r>
          </a:p>
          <a:p>
            <a:pPr lvl="2"/>
            <a:r>
              <a:rPr lang="es-ES_tradnl" smtClean="0"/>
              <a:t>Tercer nivel</a:t>
            </a:r>
          </a:p>
          <a:p>
            <a:pPr lvl="3"/>
            <a:r>
              <a:rPr lang="es-ES_tradnl" smtClean="0"/>
              <a:t>Cuarto nivel</a:t>
            </a:r>
          </a:p>
          <a:p>
            <a:pPr lvl="4"/>
            <a:r>
              <a:rPr lang="es-ES_tradnl" smtClean="0"/>
              <a:t>Quinto nivel</a:t>
            </a:r>
            <a:endParaRPr lang="es-ES_tradnl"/>
          </a:p>
        </p:txBody>
      </p:sp>
      <p:sp>
        <p:nvSpPr>
          <p:cNvPr id="4" name="Marcador de tex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endParaRPr lang="es-ES"/>
          </a:p>
        </p:txBody>
      </p:sp>
      <p:sp>
        <p:nvSpPr>
          <p:cNvPr id="6" name="Rectangle 9"/>
          <p:cNvSpPr>
            <a:spLocks noGrp="1" noChangeArrowheads="1"/>
          </p:cNvSpPr>
          <p:nvPr>
            <p:ph type="ftr" sz="quarter" idx="11"/>
          </p:nvPr>
        </p:nvSpPr>
        <p:spPr>
          <a:ln/>
        </p:spPr>
        <p:txBody>
          <a:bodyPr/>
          <a:lstStyle>
            <a:lvl1pPr>
              <a:defRPr/>
            </a:lvl1pPr>
          </a:lstStyle>
          <a:p>
            <a:pPr>
              <a:defRPr/>
            </a:pPr>
            <a:endParaRPr lang="es-ES"/>
          </a:p>
        </p:txBody>
      </p:sp>
      <p:sp>
        <p:nvSpPr>
          <p:cNvPr id="7" name="Rectangle 10"/>
          <p:cNvSpPr>
            <a:spLocks noGrp="1" noChangeArrowheads="1"/>
          </p:cNvSpPr>
          <p:nvPr>
            <p:ph type="sldNum" sz="quarter" idx="12"/>
          </p:nvPr>
        </p:nvSpPr>
        <p:spPr>
          <a:ln/>
        </p:spPr>
        <p:txBody>
          <a:bodyPr/>
          <a:lstStyle>
            <a:lvl1pPr>
              <a:defRPr/>
            </a:lvl1pPr>
          </a:lstStyle>
          <a:p>
            <a:fld id="{0602E73D-D67D-4EF2-B03D-6C347C1D957B}" type="slidenum">
              <a:rPr lang="es-ES"/>
              <a:pPr/>
              <a:t>‹#›</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p:cNvSpPr>
            <a:spLocks noGrp="1"/>
          </p:cNvSpPr>
          <p:nvPr>
            <p:ph type="title"/>
          </p:nvPr>
        </p:nvSpPr>
        <p:spPr>
          <a:xfrm>
            <a:off x="1792288" y="4800600"/>
            <a:ext cx="5486400" cy="566738"/>
          </a:xfrm>
        </p:spPr>
        <p:txBody>
          <a:bodyPr/>
          <a:lstStyle>
            <a:lvl1pPr algn="l">
              <a:defRPr sz="2000" b="1"/>
            </a:lvl1pPr>
          </a:lstStyle>
          <a:p>
            <a:r>
              <a:rPr lang="es-ES_tradnl" smtClean="0"/>
              <a:t>Clic para editar título</a:t>
            </a:r>
            <a:endParaRPr lang="es-ES_tradnl"/>
          </a:p>
        </p:txBody>
      </p:sp>
      <p:sp>
        <p:nvSpPr>
          <p:cNvPr id="3" name="Marcador de posición de imagen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_tradnl" noProof="0" smtClean="0"/>
          </a:p>
        </p:txBody>
      </p:sp>
      <p:sp>
        <p:nvSpPr>
          <p:cNvPr id="4" name="Marcador de tex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_tradnl" smtClean="0"/>
              <a:t>Haga clic para modificar el estilo de texto del patrón</a:t>
            </a:r>
          </a:p>
        </p:txBody>
      </p:sp>
      <p:sp>
        <p:nvSpPr>
          <p:cNvPr id="5" name="Rectangle 8"/>
          <p:cNvSpPr>
            <a:spLocks noGrp="1" noChangeArrowheads="1"/>
          </p:cNvSpPr>
          <p:nvPr>
            <p:ph type="dt" sz="half" idx="10"/>
          </p:nvPr>
        </p:nvSpPr>
        <p:spPr>
          <a:ln/>
        </p:spPr>
        <p:txBody>
          <a:bodyPr/>
          <a:lstStyle>
            <a:lvl1pPr>
              <a:defRPr/>
            </a:lvl1pPr>
          </a:lstStyle>
          <a:p>
            <a:pPr>
              <a:defRPr/>
            </a:pPr>
            <a:endParaRPr lang="es-ES"/>
          </a:p>
        </p:txBody>
      </p:sp>
      <p:sp>
        <p:nvSpPr>
          <p:cNvPr id="6" name="Rectangle 9"/>
          <p:cNvSpPr>
            <a:spLocks noGrp="1" noChangeArrowheads="1"/>
          </p:cNvSpPr>
          <p:nvPr>
            <p:ph type="ftr" sz="quarter" idx="11"/>
          </p:nvPr>
        </p:nvSpPr>
        <p:spPr>
          <a:ln/>
        </p:spPr>
        <p:txBody>
          <a:bodyPr/>
          <a:lstStyle>
            <a:lvl1pPr>
              <a:defRPr/>
            </a:lvl1pPr>
          </a:lstStyle>
          <a:p>
            <a:pPr>
              <a:defRPr/>
            </a:pPr>
            <a:endParaRPr lang="es-ES"/>
          </a:p>
        </p:txBody>
      </p:sp>
      <p:sp>
        <p:nvSpPr>
          <p:cNvPr id="7" name="Rectangle 10"/>
          <p:cNvSpPr>
            <a:spLocks noGrp="1" noChangeArrowheads="1"/>
          </p:cNvSpPr>
          <p:nvPr>
            <p:ph type="sldNum" sz="quarter" idx="12"/>
          </p:nvPr>
        </p:nvSpPr>
        <p:spPr>
          <a:ln/>
        </p:spPr>
        <p:txBody>
          <a:bodyPr/>
          <a:lstStyle>
            <a:lvl1pPr>
              <a:defRPr/>
            </a:lvl1pPr>
          </a:lstStyle>
          <a:p>
            <a:fld id="{9A8847E3-2D7E-4110-8FEC-4D42EB3F3AAA}" type="slidenum">
              <a:rPr lang="es-ES"/>
              <a:pPr/>
              <a:t>‹#›</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1026" name="Group 2"/>
          <p:cNvGrpSpPr>
            <a:grpSpLocks/>
          </p:cNvGrpSpPr>
          <p:nvPr/>
        </p:nvGrpSpPr>
        <p:grpSpPr bwMode="auto">
          <a:xfrm>
            <a:off x="228600" y="228600"/>
            <a:ext cx="8686800" cy="5943600"/>
            <a:chOff x="144" y="144"/>
            <a:chExt cx="5472" cy="3744"/>
          </a:xfrm>
        </p:grpSpPr>
        <p:sp>
          <p:nvSpPr>
            <p:cNvPr id="7171" name="Rectangle 3"/>
            <p:cNvSpPr>
              <a:spLocks noChangeArrowheads="1"/>
            </p:cNvSpPr>
            <p:nvPr/>
          </p:nvSpPr>
          <p:spPr bwMode="auto">
            <a:xfrm>
              <a:off x="144" y="144"/>
              <a:ext cx="5472" cy="3744"/>
            </a:xfrm>
            <a:prstGeom prst="rect">
              <a:avLst/>
            </a:prstGeom>
            <a:solidFill>
              <a:schemeClr val="bg1"/>
            </a:solidFill>
            <a:ln w="44450">
              <a:solidFill>
                <a:schemeClr val="folHlink"/>
              </a:solidFill>
              <a:miter lim="800000"/>
              <a:headEnd/>
              <a:tailEnd/>
            </a:ln>
            <a:effectLst/>
          </p:spPr>
          <p:txBody>
            <a:bodyPr wrap="none" anchor="ctr"/>
            <a:lstStyle/>
            <a:p>
              <a:pPr algn="ctr">
                <a:defRPr/>
              </a:pPr>
              <a:endParaRPr lang="es-ES_tradnl" sz="2400">
                <a:latin typeface="Times New Roman" charset="0"/>
                <a:ea typeface="+mn-ea"/>
              </a:endParaRPr>
            </a:p>
          </p:txBody>
        </p:sp>
        <p:sp>
          <p:nvSpPr>
            <p:cNvPr id="7172" name="Rectangle 4"/>
            <p:cNvSpPr>
              <a:spLocks noChangeArrowheads="1"/>
            </p:cNvSpPr>
            <p:nvPr/>
          </p:nvSpPr>
          <p:spPr bwMode="blackWhite">
            <a:xfrm>
              <a:off x="193" y="193"/>
              <a:ext cx="5373" cy="3635"/>
            </a:xfrm>
            <a:prstGeom prst="rect">
              <a:avLst/>
            </a:prstGeom>
            <a:solidFill>
              <a:schemeClr val="bg1"/>
            </a:solidFill>
            <a:ln w="9525">
              <a:solidFill>
                <a:schemeClr val="folHlink"/>
              </a:solidFill>
              <a:miter lim="800000"/>
              <a:headEnd/>
              <a:tailEnd/>
            </a:ln>
            <a:effectLst/>
          </p:spPr>
          <p:txBody>
            <a:bodyPr wrap="none" anchor="ctr"/>
            <a:lstStyle/>
            <a:p>
              <a:pPr algn="ctr">
                <a:defRPr/>
              </a:pPr>
              <a:endParaRPr lang="es-ES_tradnl" sz="2400">
                <a:latin typeface="Times New Roman" charset="0"/>
                <a:ea typeface="+mn-ea"/>
              </a:endParaRPr>
            </a:p>
          </p:txBody>
        </p:sp>
        <p:sp>
          <p:nvSpPr>
            <p:cNvPr id="7173" name="Line 5"/>
            <p:cNvSpPr>
              <a:spLocks noChangeShapeType="1"/>
            </p:cNvSpPr>
            <p:nvPr/>
          </p:nvSpPr>
          <p:spPr bwMode="auto">
            <a:xfrm>
              <a:off x="336" y="1092"/>
              <a:ext cx="5136" cy="0"/>
            </a:xfrm>
            <a:prstGeom prst="line">
              <a:avLst/>
            </a:prstGeom>
            <a:noFill/>
            <a:ln w="12700">
              <a:solidFill>
                <a:schemeClr val="accent2"/>
              </a:solidFill>
              <a:round/>
              <a:headEnd/>
              <a:tailEnd/>
            </a:ln>
            <a:effectLst/>
          </p:spPr>
          <p:txBody>
            <a:bodyPr/>
            <a:lstStyle/>
            <a:p>
              <a:pPr>
                <a:defRPr/>
              </a:pPr>
              <a:endParaRPr lang="es-ES_tradnl">
                <a:ea typeface="+mn-ea"/>
              </a:endParaRPr>
            </a:p>
          </p:txBody>
        </p:sp>
      </p:grpSp>
      <p:sp>
        <p:nvSpPr>
          <p:cNvPr id="1027" name="Rectangle 6"/>
          <p:cNvSpPr>
            <a:spLocks noGrp="1" noChangeArrowheads="1"/>
          </p:cNvSpPr>
          <p:nvPr>
            <p:ph type="title"/>
          </p:nvPr>
        </p:nvSpPr>
        <p:spPr bwMode="auto">
          <a:xfrm>
            <a:off x="533400" y="473075"/>
            <a:ext cx="8153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es-ES" smtClean="0"/>
              <a:t>Haga clic para cambiar el estilo de título	</a:t>
            </a:r>
          </a:p>
        </p:txBody>
      </p:sp>
      <p:sp>
        <p:nvSpPr>
          <p:cNvPr id="1028" name="Rectangle 7"/>
          <p:cNvSpPr>
            <a:spLocks noGrp="1" noChangeArrowheads="1"/>
          </p:cNvSpPr>
          <p:nvPr>
            <p:ph type="body" idx="1"/>
          </p:nvPr>
        </p:nvSpPr>
        <p:spPr bwMode="auto">
          <a:xfrm>
            <a:off x="533400" y="1828800"/>
            <a:ext cx="8153400" cy="4038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p>
        </p:txBody>
      </p:sp>
      <p:sp>
        <p:nvSpPr>
          <p:cNvPr id="7176" name="Rectangle 8"/>
          <p:cNvSpPr>
            <a:spLocks noGrp="1" noChangeArrowheads="1"/>
          </p:cNvSpPr>
          <p:nvPr>
            <p:ph type="dt" sz="half" idx="2"/>
          </p:nvPr>
        </p:nvSpPr>
        <p:spPr bwMode="auto">
          <a:xfrm>
            <a:off x="533400" y="6248400"/>
            <a:ext cx="20574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000">
                <a:ea typeface="+mn-ea"/>
              </a:defRPr>
            </a:lvl1pPr>
          </a:lstStyle>
          <a:p>
            <a:pPr>
              <a:defRPr/>
            </a:pPr>
            <a:endParaRPr lang="es-ES"/>
          </a:p>
        </p:txBody>
      </p:sp>
      <p:sp>
        <p:nvSpPr>
          <p:cNvPr id="7177" name="Rectangle 9"/>
          <p:cNvSpPr>
            <a:spLocks noGrp="1" noChangeArrowheads="1"/>
          </p:cNvSpPr>
          <p:nvPr>
            <p:ph type="ftr" sz="quarter" idx="3"/>
          </p:nvPr>
        </p:nvSpPr>
        <p:spPr bwMode="auto">
          <a:xfrm>
            <a:off x="3238500" y="6248400"/>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000">
                <a:ea typeface="+mn-ea"/>
              </a:defRPr>
            </a:lvl1pPr>
          </a:lstStyle>
          <a:p>
            <a:pPr>
              <a:defRPr/>
            </a:pPr>
            <a:endParaRPr lang="es-ES"/>
          </a:p>
        </p:txBody>
      </p:sp>
      <p:sp>
        <p:nvSpPr>
          <p:cNvPr id="7178" name="Rectangle 10"/>
          <p:cNvSpPr>
            <a:spLocks noGrp="1" noChangeArrowheads="1"/>
          </p:cNvSpPr>
          <p:nvPr>
            <p:ph type="sldNum" sz="quarter" idx="4"/>
          </p:nvPr>
        </p:nvSpPr>
        <p:spPr bwMode="auto">
          <a:xfrm>
            <a:off x="6781800" y="6248400"/>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000"/>
            </a:lvl1pPr>
          </a:lstStyle>
          <a:p>
            <a:fld id="{FC7C40F9-381C-455B-818A-B2A28377F4A5}" type="slidenum">
              <a:rPr lang="es-ES"/>
              <a:pPr/>
              <a:t>‹#›</a:t>
            </a:fld>
            <a:endParaRPr lang="es-ES"/>
          </a:p>
        </p:txBody>
      </p:sp>
    </p:spTree>
  </p:cSld>
  <p:clrMap bg1="dk2" tx1="lt1" bg2="dk1" tx2="lt2" accent1="accent1" accent2="accent2" accent3="accent3" accent4="accent4" accent5="accent5" accent6="accent6" hlink="hlink" folHlink="folHlink"/>
  <p:sldLayoutIdLst>
    <p:sldLayoutId id="2147483825" r:id="rId1"/>
    <p:sldLayoutId id="2147483814" r:id="rId2"/>
    <p:sldLayoutId id="2147483815" r:id="rId3"/>
    <p:sldLayoutId id="2147483816" r:id="rId4"/>
    <p:sldLayoutId id="2147483817" r:id="rId5"/>
    <p:sldLayoutId id="2147483818" r:id="rId6"/>
    <p:sldLayoutId id="2147483819" r:id="rId7"/>
    <p:sldLayoutId id="2147483820" r:id="rId8"/>
    <p:sldLayoutId id="2147483821" r:id="rId9"/>
    <p:sldLayoutId id="2147483822" r:id="rId10"/>
    <p:sldLayoutId id="2147483823" r:id="rId11"/>
    <p:sldLayoutId id="2147483824" r:id="rId12"/>
  </p:sldLayoutIdLst>
  <p:txStyles>
    <p:titleStyle>
      <a:lvl1pPr algn="l" rtl="0" eaLnBrk="0" fontAlgn="base" hangingPunct="0">
        <a:lnSpc>
          <a:spcPct val="80000"/>
        </a:lnSpc>
        <a:spcBef>
          <a:spcPct val="0"/>
        </a:spcBef>
        <a:spcAft>
          <a:spcPct val="0"/>
        </a:spcAft>
        <a:defRPr sz="4400">
          <a:solidFill>
            <a:schemeClr val="tx2"/>
          </a:solidFill>
          <a:latin typeface="+mj-lt"/>
          <a:ea typeface="ＭＳ Ｐゴシック" charset="-128"/>
          <a:cs typeface="ＭＳ Ｐゴシック" charset="-128"/>
        </a:defRPr>
      </a:lvl1pPr>
      <a:lvl2pPr algn="l" rtl="0" eaLnBrk="0" fontAlgn="base" hangingPunct="0">
        <a:lnSpc>
          <a:spcPct val="80000"/>
        </a:lnSpc>
        <a:spcBef>
          <a:spcPct val="0"/>
        </a:spcBef>
        <a:spcAft>
          <a:spcPct val="0"/>
        </a:spcAft>
        <a:defRPr sz="4400">
          <a:solidFill>
            <a:schemeClr val="tx2"/>
          </a:solidFill>
          <a:latin typeface="Times New Roman" charset="0"/>
          <a:ea typeface="ＭＳ Ｐゴシック" charset="-128"/>
          <a:cs typeface="ＭＳ Ｐゴシック" charset="-128"/>
        </a:defRPr>
      </a:lvl2pPr>
      <a:lvl3pPr algn="l" rtl="0" eaLnBrk="0" fontAlgn="base" hangingPunct="0">
        <a:lnSpc>
          <a:spcPct val="80000"/>
        </a:lnSpc>
        <a:spcBef>
          <a:spcPct val="0"/>
        </a:spcBef>
        <a:spcAft>
          <a:spcPct val="0"/>
        </a:spcAft>
        <a:defRPr sz="4400">
          <a:solidFill>
            <a:schemeClr val="tx2"/>
          </a:solidFill>
          <a:latin typeface="Times New Roman" charset="0"/>
          <a:ea typeface="ＭＳ Ｐゴシック" charset="-128"/>
          <a:cs typeface="ＭＳ Ｐゴシック" charset="-128"/>
        </a:defRPr>
      </a:lvl3pPr>
      <a:lvl4pPr algn="l" rtl="0" eaLnBrk="0" fontAlgn="base" hangingPunct="0">
        <a:lnSpc>
          <a:spcPct val="80000"/>
        </a:lnSpc>
        <a:spcBef>
          <a:spcPct val="0"/>
        </a:spcBef>
        <a:spcAft>
          <a:spcPct val="0"/>
        </a:spcAft>
        <a:defRPr sz="4400">
          <a:solidFill>
            <a:schemeClr val="tx2"/>
          </a:solidFill>
          <a:latin typeface="Times New Roman" charset="0"/>
          <a:ea typeface="ＭＳ Ｐゴシック" charset="-128"/>
          <a:cs typeface="ＭＳ Ｐゴシック" charset="-128"/>
        </a:defRPr>
      </a:lvl4pPr>
      <a:lvl5pPr algn="l" rtl="0" eaLnBrk="0" fontAlgn="base" hangingPunct="0">
        <a:lnSpc>
          <a:spcPct val="80000"/>
        </a:lnSpc>
        <a:spcBef>
          <a:spcPct val="0"/>
        </a:spcBef>
        <a:spcAft>
          <a:spcPct val="0"/>
        </a:spcAft>
        <a:defRPr sz="4400">
          <a:solidFill>
            <a:schemeClr val="tx2"/>
          </a:solidFill>
          <a:latin typeface="Times New Roman" charset="0"/>
          <a:ea typeface="ＭＳ Ｐゴシック" charset="-128"/>
          <a:cs typeface="ＭＳ Ｐゴシック" charset="-128"/>
        </a:defRPr>
      </a:lvl5pPr>
      <a:lvl6pPr marL="457200" algn="l" rtl="0" fontAlgn="base">
        <a:lnSpc>
          <a:spcPct val="80000"/>
        </a:lnSpc>
        <a:spcBef>
          <a:spcPct val="0"/>
        </a:spcBef>
        <a:spcAft>
          <a:spcPct val="0"/>
        </a:spcAft>
        <a:defRPr sz="4400">
          <a:solidFill>
            <a:schemeClr val="tx2"/>
          </a:solidFill>
          <a:latin typeface="Times New Roman" charset="0"/>
        </a:defRPr>
      </a:lvl6pPr>
      <a:lvl7pPr marL="914400" algn="l" rtl="0" fontAlgn="base">
        <a:lnSpc>
          <a:spcPct val="80000"/>
        </a:lnSpc>
        <a:spcBef>
          <a:spcPct val="0"/>
        </a:spcBef>
        <a:spcAft>
          <a:spcPct val="0"/>
        </a:spcAft>
        <a:defRPr sz="4400">
          <a:solidFill>
            <a:schemeClr val="tx2"/>
          </a:solidFill>
          <a:latin typeface="Times New Roman" charset="0"/>
        </a:defRPr>
      </a:lvl7pPr>
      <a:lvl8pPr marL="1371600" algn="l" rtl="0" fontAlgn="base">
        <a:lnSpc>
          <a:spcPct val="80000"/>
        </a:lnSpc>
        <a:spcBef>
          <a:spcPct val="0"/>
        </a:spcBef>
        <a:spcAft>
          <a:spcPct val="0"/>
        </a:spcAft>
        <a:defRPr sz="4400">
          <a:solidFill>
            <a:schemeClr val="tx2"/>
          </a:solidFill>
          <a:latin typeface="Times New Roman" charset="0"/>
        </a:defRPr>
      </a:lvl8pPr>
      <a:lvl9pPr marL="1828800" algn="l" rtl="0" fontAlgn="base">
        <a:lnSpc>
          <a:spcPct val="80000"/>
        </a:lnSpc>
        <a:spcBef>
          <a:spcPct val="0"/>
        </a:spcBef>
        <a:spcAft>
          <a:spcPct val="0"/>
        </a:spcAft>
        <a:defRPr sz="4400">
          <a:solidFill>
            <a:schemeClr val="tx2"/>
          </a:solidFill>
          <a:latin typeface="Times New Roman" charset="0"/>
        </a:defRPr>
      </a:lvl9pPr>
    </p:titleStyle>
    <p:bodyStyle>
      <a:lvl1pPr marL="342900" indent="-342900" algn="l" rtl="0" eaLnBrk="0" fontAlgn="base" hangingPunct="0">
        <a:spcBef>
          <a:spcPct val="20000"/>
        </a:spcBef>
        <a:spcAft>
          <a:spcPct val="0"/>
        </a:spcAft>
        <a:buClr>
          <a:schemeClr val="accent2"/>
        </a:buClr>
        <a:buSzPct val="75000"/>
        <a:buFont typeface="Wingdings" charset="2"/>
        <a:buChar char="n"/>
        <a:defRPr sz="3100">
          <a:solidFill>
            <a:schemeClr val="tx1"/>
          </a:solidFill>
          <a:latin typeface="+mn-lt"/>
          <a:ea typeface="ＭＳ Ｐゴシック" charset="-128"/>
          <a:cs typeface="ＭＳ Ｐゴシック" charset="-128"/>
        </a:defRPr>
      </a:lvl1pPr>
      <a:lvl2pPr marL="742950" indent="-285750" algn="l" rtl="0" eaLnBrk="0" fontAlgn="base" hangingPunct="0">
        <a:spcBef>
          <a:spcPct val="20000"/>
        </a:spcBef>
        <a:spcAft>
          <a:spcPct val="0"/>
        </a:spcAft>
        <a:buClr>
          <a:schemeClr val="accent1"/>
        </a:buClr>
        <a:buSzPct val="65000"/>
        <a:buFont typeface="Wingdings" charset="2"/>
        <a:buChar char="n"/>
        <a:defRPr sz="2600">
          <a:solidFill>
            <a:schemeClr val="tx1"/>
          </a:solidFill>
          <a:latin typeface="+mn-lt"/>
          <a:ea typeface="ＭＳ Ｐゴシック" charset="-128"/>
        </a:defRPr>
      </a:lvl2pPr>
      <a:lvl3pPr marL="1143000" indent="-228600" algn="l" rtl="0" eaLnBrk="0" fontAlgn="base" hangingPunct="0">
        <a:spcBef>
          <a:spcPct val="20000"/>
        </a:spcBef>
        <a:spcAft>
          <a:spcPct val="0"/>
        </a:spcAft>
        <a:buClr>
          <a:schemeClr val="hlink"/>
        </a:buClr>
        <a:buSzPct val="55000"/>
        <a:buFont typeface="Wingdings" charset="2"/>
        <a:buChar char="n"/>
        <a:defRPr sz="2400">
          <a:solidFill>
            <a:schemeClr val="tx1"/>
          </a:solidFill>
          <a:latin typeface="+mn-lt"/>
          <a:ea typeface="ＭＳ Ｐゴシック" charset="-128"/>
        </a:defRPr>
      </a:lvl3pPr>
      <a:lvl4pPr marL="1600200" indent="-228600" algn="l" rtl="0" eaLnBrk="0" fontAlgn="base" hangingPunct="0">
        <a:spcBef>
          <a:spcPct val="20000"/>
        </a:spcBef>
        <a:spcAft>
          <a:spcPct val="0"/>
        </a:spcAft>
        <a:buClr>
          <a:schemeClr val="accent2"/>
        </a:buClr>
        <a:buFont typeface="Wingdings" charset="2"/>
        <a:buChar char="§"/>
        <a:defRPr sz="2000">
          <a:solidFill>
            <a:schemeClr val="tx1"/>
          </a:solidFill>
          <a:latin typeface="+mn-lt"/>
          <a:ea typeface="ＭＳ Ｐゴシック" charset="-128"/>
        </a:defRPr>
      </a:lvl4pPr>
      <a:lvl5pPr marL="2057400" indent="-228600" algn="l" rtl="0" eaLnBrk="0" fontAlgn="base" hangingPunct="0">
        <a:spcBef>
          <a:spcPct val="20000"/>
        </a:spcBef>
        <a:spcAft>
          <a:spcPct val="0"/>
        </a:spcAft>
        <a:buClr>
          <a:schemeClr val="tx1"/>
        </a:buClr>
        <a:buSzPct val="85000"/>
        <a:buFont typeface="Wingdings" charset="2"/>
        <a:buChar char="§"/>
        <a:defRPr sz="2000">
          <a:solidFill>
            <a:schemeClr val="tx1"/>
          </a:solidFill>
          <a:latin typeface="+mn-lt"/>
          <a:ea typeface="ＭＳ Ｐゴシック" charset="-128"/>
        </a:defRPr>
      </a:lvl5pPr>
      <a:lvl6pPr marL="2514600" indent="-228600" algn="l" rtl="0" fontAlgn="base">
        <a:spcBef>
          <a:spcPct val="20000"/>
        </a:spcBef>
        <a:spcAft>
          <a:spcPct val="0"/>
        </a:spcAft>
        <a:buClr>
          <a:schemeClr val="tx1"/>
        </a:buClr>
        <a:buSzPct val="85000"/>
        <a:buFont typeface="Wingdings" charset="2"/>
        <a:buChar char="§"/>
        <a:defRPr sz="2000">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Font typeface="Wingdings" charset="2"/>
        <a:buChar char="§"/>
        <a:defRPr sz="2000">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Font typeface="Wingdings" charset="2"/>
        <a:buChar char="§"/>
        <a:defRPr sz="2000">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Font typeface="Wingdings" charset="2"/>
        <a:buChar char="§"/>
        <a:defRPr sz="2000">
          <a:solidFill>
            <a:schemeClr val="tx1"/>
          </a:solidFill>
          <a:latin typeface="+mn-lt"/>
          <a:ea typeface="ＭＳ Ｐゴシック" charset="-128"/>
        </a:defRPr>
      </a:lvl9pPr>
    </p:bodyStyle>
    <p:otherStyle>
      <a:defPPr>
        <a:defRPr lang="es-ES_tradnl"/>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1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ctrTitle"/>
          </p:nvPr>
        </p:nvSpPr>
        <p:spPr/>
        <p:txBody>
          <a:bodyPr/>
          <a:lstStyle/>
          <a:p>
            <a:pPr eaLnBrk="1" hangingPunct="1"/>
            <a:r>
              <a:rPr lang="es-MX" smtClean="0"/>
              <a:t>Antropología, etnografía y política social</a:t>
            </a:r>
            <a:endParaRPr lang="es-ES" smtClean="0"/>
          </a:p>
        </p:txBody>
      </p:sp>
      <p:sp>
        <p:nvSpPr>
          <p:cNvPr id="15363" name="Rectangle 3"/>
          <p:cNvSpPr>
            <a:spLocks noGrp="1" noChangeArrowheads="1"/>
          </p:cNvSpPr>
          <p:nvPr>
            <p:ph type="subTitle" idx="1"/>
          </p:nvPr>
        </p:nvSpPr>
        <p:spPr/>
        <p:txBody>
          <a:bodyPr/>
          <a:lstStyle/>
          <a:p>
            <a:pPr eaLnBrk="1" hangingPunct="1"/>
            <a:r>
              <a:rPr lang="es-MX" smtClean="0"/>
              <a:t>Evaluaciones cualitativas de impacto del programa Oportunidades</a:t>
            </a:r>
          </a:p>
          <a:p>
            <a:pPr eaLnBrk="1" hangingPunct="1"/>
            <a:r>
              <a:rPr lang="es-MX" smtClean="0"/>
              <a:t>Mercedes González de la Rocha</a:t>
            </a:r>
          </a:p>
          <a:p>
            <a:pPr eaLnBrk="1" hangingPunct="1"/>
            <a:endParaRPr lang="es-ES" smtClean="0"/>
          </a:p>
        </p:txBody>
      </p:sp>
      <p:sp>
        <p:nvSpPr>
          <p:cNvPr id="15364" name="CuadroTexto 3"/>
          <p:cNvSpPr txBox="1">
            <a:spLocks noChangeArrowheads="1"/>
          </p:cNvSpPr>
          <p:nvPr/>
        </p:nvSpPr>
        <p:spPr bwMode="auto">
          <a:xfrm flipH="1">
            <a:off x="698500" y="6019800"/>
            <a:ext cx="7683500" cy="646113"/>
          </a:xfrm>
          <a:prstGeom prst="rect">
            <a:avLst/>
          </a:prstGeom>
          <a:noFill/>
          <a:ln w="9525">
            <a:noFill/>
            <a:miter lim="800000"/>
            <a:headEnd/>
            <a:tailEnd/>
          </a:ln>
        </p:spPr>
        <p:txBody>
          <a:bodyPr>
            <a:spAutoFit/>
          </a:bodyPr>
          <a:lstStyle/>
          <a:p>
            <a:r>
              <a:rPr lang="es-ES_tradnl"/>
              <a:t>VI Conferencia de la Red de Monitoreo y Evaluación en América Latina y el Caribe, 25-27 de agosto, 2010, México, D.F., CONEVAL</a:t>
            </a:r>
          </a:p>
        </p:txBody>
      </p:sp>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ítulo 1"/>
          <p:cNvSpPr>
            <a:spLocks noGrp="1"/>
          </p:cNvSpPr>
          <p:nvPr>
            <p:ph type="title"/>
          </p:nvPr>
        </p:nvSpPr>
        <p:spPr/>
        <p:txBody>
          <a:bodyPr/>
          <a:lstStyle/>
          <a:p>
            <a:r>
              <a:rPr lang="es-ES_tradnl" smtClean="0"/>
              <a:t>Hipótesis:</a:t>
            </a:r>
          </a:p>
        </p:txBody>
      </p:sp>
      <p:sp>
        <p:nvSpPr>
          <p:cNvPr id="5" name="Rectángulo 4"/>
          <p:cNvSpPr>
            <a:spLocks noChangeArrowheads="1"/>
          </p:cNvSpPr>
          <p:nvPr/>
        </p:nvSpPr>
        <p:spPr bwMode="auto">
          <a:xfrm>
            <a:off x="5105400" y="762000"/>
            <a:ext cx="3505200" cy="5181600"/>
          </a:xfrm>
          <a:prstGeom prst="rect">
            <a:avLst/>
          </a:prstGeom>
          <a:gradFill rotWithShape="1">
            <a:gsLst>
              <a:gs pos="0">
                <a:srgbClr val="B5B5E5"/>
              </a:gs>
              <a:gs pos="100000">
                <a:srgbClr val="5E5EA1"/>
              </a:gs>
            </a:gsLst>
            <a:lin ang="5400000"/>
          </a:gradFill>
          <a:ln w="9525">
            <a:solidFill>
              <a:srgbClr val="626297"/>
            </a:solidFill>
            <a:miter lim="800000"/>
            <a:headEnd/>
            <a:tailEnd/>
          </a:ln>
          <a:effectLst>
            <a:outerShdw dist="23000" dir="5400000" rotWithShape="0">
              <a:srgbClr val="808080">
                <a:alpha val="34999"/>
              </a:srgbClr>
            </a:outerShdw>
          </a:effectLst>
        </p:spPr>
        <p:txBody>
          <a:bodyPr anchor="ctr"/>
          <a:lstStyle/>
          <a:p>
            <a:pPr algn="ctr"/>
            <a:r>
              <a:rPr lang="es-ES_tradnl" sz="2000">
                <a:solidFill>
                  <a:schemeClr val="accent2"/>
                </a:solidFill>
              </a:rPr>
              <a:t>El programa Oportunidades está contribuyendo a la ruptura del ciclo de reproducción intergeneracional de la pobreza (deserción escolar temprana, ingreso precoz al mercado laboral, bajos ingresos, unión y embarazo tempranos), a través de mayor escolaridad y salud, mejores ocupaciones, y uniones y embarazos más tardíos</a:t>
            </a:r>
          </a:p>
        </p:txBody>
      </p:sp>
      <p:pic>
        <p:nvPicPr>
          <p:cNvPr id="28676" name="Marcador de contenido 6"/>
          <p:cNvPicPr>
            <a:picLocks noGrp="1" noChangeAspect="1"/>
          </p:cNvPicPr>
          <p:nvPr>
            <p:ph idx="1"/>
          </p:nvPr>
        </p:nvPicPr>
        <p:blipFill>
          <a:blip r:embed="rId2"/>
          <a:srcRect l="-16959" r="-16959"/>
          <a:stretch>
            <a:fillRect/>
          </a:stretch>
        </p:blipFill>
        <p:spPr>
          <a:xfrm>
            <a:off x="-533400" y="1981200"/>
            <a:ext cx="6400800" cy="3886200"/>
          </a:xfr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8"/>
          <p:cNvSpPr>
            <a:spLocks noChangeArrowheads="1"/>
          </p:cNvSpPr>
          <p:nvPr/>
        </p:nvSpPr>
        <p:spPr bwMode="auto">
          <a:xfrm>
            <a:off x="228600" y="4953000"/>
            <a:ext cx="8686800" cy="1524000"/>
          </a:xfrm>
          <a:prstGeom prst="rect">
            <a:avLst/>
          </a:prstGeom>
          <a:solidFill>
            <a:srgbClr val="00FF00"/>
          </a:solidFill>
          <a:ln w="9525">
            <a:solidFill>
              <a:schemeClr val="tx1"/>
            </a:solidFill>
            <a:miter lim="800000"/>
            <a:headEnd/>
            <a:tailEnd/>
          </a:ln>
        </p:spPr>
        <p:txBody>
          <a:bodyPr wrap="none" anchor="ctr"/>
          <a:lstStyle/>
          <a:p>
            <a:endParaRPr lang="es-ES_tradnl"/>
          </a:p>
        </p:txBody>
      </p:sp>
      <p:sp>
        <p:nvSpPr>
          <p:cNvPr id="29699" name="Rectangle 2"/>
          <p:cNvSpPr>
            <a:spLocks noGrp="1" noChangeArrowheads="1"/>
          </p:cNvSpPr>
          <p:nvPr>
            <p:ph type="title"/>
          </p:nvPr>
        </p:nvSpPr>
        <p:spPr/>
        <p:txBody>
          <a:bodyPr/>
          <a:lstStyle/>
          <a:p>
            <a:pPr eaLnBrk="1" hangingPunct="1"/>
            <a:r>
              <a:rPr lang="en-GB" sz="4000" smtClean="0"/>
              <a:t>¿Ruptura del ciclo de reproducción de la pobreza</a:t>
            </a:r>
            <a:r>
              <a:rPr lang="es-MX" sz="4000" smtClean="0"/>
              <a:t>?</a:t>
            </a:r>
            <a:endParaRPr lang="es-ES" sz="4000" smtClean="0"/>
          </a:p>
        </p:txBody>
      </p:sp>
      <p:sp>
        <p:nvSpPr>
          <p:cNvPr id="29700" name="Rectangle 3"/>
          <p:cNvSpPr>
            <a:spLocks noGrp="1" noChangeArrowheads="1"/>
          </p:cNvSpPr>
          <p:nvPr>
            <p:ph type="body" idx="1"/>
          </p:nvPr>
        </p:nvSpPr>
        <p:spPr>
          <a:xfrm>
            <a:off x="457200" y="1773238"/>
            <a:ext cx="8229600" cy="4352925"/>
          </a:xfrm>
        </p:spPr>
        <p:txBody>
          <a:bodyPr/>
          <a:lstStyle/>
          <a:p>
            <a:pPr eaLnBrk="1" hangingPunct="1">
              <a:lnSpc>
                <a:spcPct val="90000"/>
              </a:lnSpc>
              <a:buFontTx/>
              <a:buNone/>
            </a:pPr>
            <a:r>
              <a:rPr lang="es-MX" sz="2400" smtClean="0"/>
              <a:t>OBJETIVO DE LARGO PLAZO: requiere </a:t>
            </a:r>
            <a:r>
              <a:rPr lang="en-GB" sz="2400" smtClean="0"/>
              <a:t> acción y evaluación contínuas. 2008: dos principales variables</a:t>
            </a:r>
          </a:p>
          <a:p>
            <a:pPr eaLnBrk="1" hangingPunct="1">
              <a:lnSpc>
                <a:spcPct val="90000"/>
              </a:lnSpc>
              <a:buFontTx/>
              <a:buNone/>
            </a:pPr>
            <a:endParaRPr lang="en-GB" sz="2400" smtClean="0"/>
          </a:p>
          <a:p>
            <a:pPr eaLnBrk="1" hangingPunct="1">
              <a:lnSpc>
                <a:spcPct val="90000"/>
              </a:lnSpc>
              <a:buFontTx/>
              <a:buNone/>
            </a:pPr>
            <a:endParaRPr lang="en-GB" sz="2400" smtClean="0"/>
          </a:p>
          <a:p>
            <a:pPr eaLnBrk="1" hangingPunct="1">
              <a:lnSpc>
                <a:spcPct val="90000"/>
              </a:lnSpc>
              <a:buFontTx/>
              <a:buNone/>
            </a:pPr>
            <a:endParaRPr lang="en-GB" sz="2400" smtClean="0"/>
          </a:p>
          <a:p>
            <a:pPr eaLnBrk="1" hangingPunct="1">
              <a:lnSpc>
                <a:spcPct val="90000"/>
              </a:lnSpc>
              <a:buFontTx/>
              <a:buNone/>
            </a:pPr>
            <a:endParaRPr lang="en-GB" sz="2400" smtClean="0"/>
          </a:p>
          <a:p>
            <a:pPr eaLnBrk="1" hangingPunct="1">
              <a:lnSpc>
                <a:spcPct val="90000"/>
              </a:lnSpc>
              <a:buFontTx/>
              <a:buNone/>
            </a:pPr>
            <a:endParaRPr lang="en-GB" sz="2400" smtClean="0"/>
          </a:p>
          <a:p>
            <a:pPr eaLnBrk="1" hangingPunct="1">
              <a:lnSpc>
                <a:spcPct val="90000"/>
              </a:lnSpc>
              <a:buFontTx/>
              <a:buNone/>
            </a:pPr>
            <a:endParaRPr lang="en-GB" sz="2400" smtClean="0"/>
          </a:p>
          <a:p>
            <a:pPr eaLnBrk="1" hangingPunct="1">
              <a:lnSpc>
                <a:spcPct val="90000"/>
              </a:lnSpc>
              <a:buFontTx/>
              <a:buNone/>
            </a:pPr>
            <a:r>
              <a:rPr lang="en-GB" sz="2800" smtClean="0"/>
              <a:t>   Atención especial a los niños y niñas que en 1998 cursaban 3 – 4</a:t>
            </a:r>
            <a:r>
              <a:rPr lang="en-GB" sz="2800" baseline="30000" smtClean="0"/>
              <a:t>o</a:t>
            </a:r>
            <a:r>
              <a:rPr lang="en-GB" sz="2800" smtClean="0"/>
              <a:t> año de primaria: aquellos con el mayor impacto potencial</a:t>
            </a:r>
          </a:p>
          <a:p>
            <a:pPr eaLnBrk="1" hangingPunct="1">
              <a:lnSpc>
                <a:spcPct val="90000"/>
              </a:lnSpc>
              <a:buFontTx/>
              <a:buNone/>
            </a:pPr>
            <a:endParaRPr lang="en-GB" sz="2800" smtClean="0"/>
          </a:p>
          <a:p>
            <a:pPr eaLnBrk="1" hangingPunct="1">
              <a:lnSpc>
                <a:spcPct val="90000"/>
              </a:lnSpc>
              <a:buFontTx/>
              <a:buNone/>
            </a:pPr>
            <a:endParaRPr lang="en-GB" sz="2800" smtClean="0"/>
          </a:p>
        </p:txBody>
      </p:sp>
      <p:sp>
        <p:nvSpPr>
          <p:cNvPr id="29701" name="Oval 6"/>
          <p:cNvSpPr>
            <a:spLocks noChangeArrowheads="1"/>
          </p:cNvSpPr>
          <p:nvPr/>
        </p:nvSpPr>
        <p:spPr bwMode="auto">
          <a:xfrm>
            <a:off x="250825" y="2924175"/>
            <a:ext cx="3816350" cy="1657350"/>
          </a:xfrm>
          <a:prstGeom prst="ellipse">
            <a:avLst/>
          </a:prstGeom>
          <a:solidFill>
            <a:schemeClr val="accent1"/>
          </a:solidFill>
          <a:ln w="9525">
            <a:solidFill>
              <a:schemeClr val="tx1"/>
            </a:solidFill>
            <a:round/>
            <a:headEnd/>
            <a:tailEnd/>
          </a:ln>
        </p:spPr>
        <p:txBody>
          <a:bodyPr wrap="none" anchor="ctr"/>
          <a:lstStyle/>
          <a:p>
            <a:pPr algn="ctr"/>
            <a:r>
              <a:rPr lang="es-MX"/>
              <a:t> EXPOSICIÓN DE LARGO PLAZO:</a:t>
            </a:r>
          </a:p>
          <a:p>
            <a:pPr algn="ctr"/>
            <a:r>
              <a:rPr lang="es-MX"/>
              <a:t>10 </a:t>
            </a:r>
            <a:r>
              <a:rPr lang="en-GB"/>
              <a:t>años, hogares benef. desde 1997</a:t>
            </a:r>
          </a:p>
          <a:p>
            <a:pPr algn="ctr"/>
            <a:r>
              <a:rPr lang="en-GB"/>
              <a:t>Y nunca beneficiarios</a:t>
            </a:r>
          </a:p>
        </p:txBody>
      </p:sp>
      <p:sp>
        <p:nvSpPr>
          <p:cNvPr id="29702" name="Oval 7"/>
          <p:cNvSpPr>
            <a:spLocks noChangeArrowheads="1"/>
          </p:cNvSpPr>
          <p:nvPr/>
        </p:nvSpPr>
        <p:spPr bwMode="auto">
          <a:xfrm>
            <a:off x="5940425" y="2565400"/>
            <a:ext cx="3024188" cy="1943100"/>
          </a:xfrm>
          <a:prstGeom prst="ellipse">
            <a:avLst/>
          </a:prstGeom>
          <a:solidFill>
            <a:schemeClr val="accent1"/>
          </a:solidFill>
          <a:ln w="9525">
            <a:solidFill>
              <a:schemeClr val="tx1"/>
            </a:solidFill>
            <a:round/>
            <a:headEnd/>
            <a:tailEnd/>
          </a:ln>
        </p:spPr>
        <p:txBody>
          <a:bodyPr wrap="none" anchor="ctr"/>
          <a:lstStyle/>
          <a:p>
            <a:pPr algn="ctr"/>
            <a:r>
              <a:rPr lang="es-MX"/>
              <a:t>ETNICIDAD:</a:t>
            </a:r>
          </a:p>
          <a:p>
            <a:pPr algn="ctr"/>
            <a:r>
              <a:rPr lang="es-MX"/>
              <a:t>¿IMPACTO DIFERENCIAL?</a:t>
            </a:r>
          </a:p>
          <a:p>
            <a:pPr algn="ctr"/>
            <a:r>
              <a:rPr lang="es-MX"/>
              <a:t>INDÍGENAS</a:t>
            </a:r>
          </a:p>
          <a:p>
            <a:pPr algn="ctr"/>
            <a:r>
              <a:rPr lang="es-MX"/>
              <a:t>NO-INDÍGENAS</a:t>
            </a:r>
            <a:endParaRPr lang="es-ES"/>
          </a:p>
        </p:txBody>
      </p:sp>
      <p:sp>
        <p:nvSpPr>
          <p:cNvPr id="29703" name="AutoShape 9"/>
          <p:cNvSpPr>
            <a:spLocks noChangeArrowheads="1"/>
          </p:cNvSpPr>
          <p:nvPr/>
        </p:nvSpPr>
        <p:spPr bwMode="auto">
          <a:xfrm>
            <a:off x="4140200" y="2708275"/>
            <a:ext cx="1727200" cy="2016125"/>
          </a:xfrm>
          <a:prstGeom prst="downArrowCallout">
            <a:avLst>
              <a:gd name="adj1" fmla="val 25000"/>
              <a:gd name="adj2" fmla="val 25000"/>
              <a:gd name="adj3" fmla="val 19455"/>
              <a:gd name="adj4" fmla="val 66667"/>
            </a:avLst>
          </a:prstGeom>
          <a:solidFill>
            <a:srgbClr val="FF9900"/>
          </a:solidFill>
          <a:ln w="9525">
            <a:solidFill>
              <a:schemeClr val="tx1"/>
            </a:solidFill>
            <a:miter lim="800000"/>
            <a:headEnd/>
            <a:tailEnd/>
          </a:ln>
        </p:spPr>
        <p:txBody>
          <a:bodyPr wrap="none" anchor="ctr"/>
          <a:lstStyle/>
          <a:p>
            <a:pPr algn="ctr"/>
            <a:r>
              <a:rPr lang="es-MX" sz="2400" b="1"/>
              <a:t>18-20 años</a:t>
            </a:r>
            <a:endParaRPr lang="en-GB" sz="2400" b="1"/>
          </a:p>
          <a:p>
            <a:pPr algn="ctr"/>
            <a:r>
              <a:rPr lang="en-GB" sz="2400" b="1"/>
              <a:t>en 2008 </a:t>
            </a:r>
          </a:p>
          <a:p>
            <a:pPr algn="ctr"/>
            <a:r>
              <a:rPr lang="en-GB" sz="2400" b="1"/>
              <a:t>Max. Exp</a:t>
            </a:r>
            <a:r>
              <a:rPr lang="es-MX" sz="2400" b="1"/>
              <a:t>.</a:t>
            </a:r>
          </a:p>
          <a:p>
            <a:pPr algn="ctr"/>
            <a:r>
              <a:rPr lang="es-MX" sz="2400" b="1"/>
              <a:t>potencial</a:t>
            </a:r>
            <a:endParaRPr lang="es-ES" sz="2400" b="1"/>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ítulo 1"/>
          <p:cNvSpPr>
            <a:spLocks noGrp="1"/>
          </p:cNvSpPr>
          <p:nvPr>
            <p:ph type="title"/>
          </p:nvPr>
        </p:nvSpPr>
        <p:spPr/>
        <p:txBody>
          <a:bodyPr/>
          <a:lstStyle/>
          <a:p>
            <a:r>
              <a:rPr lang="es-MX" smtClean="0"/>
              <a:t>Variables principales: maximización de la varianza</a:t>
            </a:r>
            <a:endParaRPr lang="es-ES_tradnl" smtClean="0"/>
          </a:p>
        </p:txBody>
      </p:sp>
      <p:sp>
        <p:nvSpPr>
          <p:cNvPr id="31747" name="Marcador de contenido 2"/>
          <p:cNvSpPr>
            <a:spLocks noGrp="1"/>
          </p:cNvSpPr>
          <p:nvPr>
            <p:ph idx="1"/>
          </p:nvPr>
        </p:nvSpPr>
        <p:spPr/>
        <p:txBody>
          <a:bodyPr/>
          <a:lstStyle/>
          <a:p>
            <a:pPr eaLnBrk="1" hangingPunct="1">
              <a:buFont typeface="Wingdings" charset="2"/>
              <a:buNone/>
            </a:pPr>
            <a:r>
              <a:rPr lang="es-MX" smtClean="0"/>
              <a:t>Impacto diferencial			Exposición</a:t>
            </a:r>
          </a:p>
          <a:p>
            <a:pPr eaLnBrk="1" hangingPunct="1">
              <a:buFont typeface="Wingdings" charset="2"/>
              <a:buNone/>
            </a:pPr>
            <a:r>
              <a:rPr lang="es-MX" smtClean="0">
                <a:solidFill>
                  <a:srgbClr val="FF5050"/>
                </a:solidFill>
              </a:rPr>
              <a:t>   ETNICIDAD                         de largo plazo</a:t>
            </a:r>
          </a:p>
          <a:p>
            <a:pPr eaLnBrk="1" hangingPunct="1">
              <a:buFont typeface="Wingdings" charset="2"/>
              <a:buNone/>
            </a:pPr>
            <a:r>
              <a:rPr lang="es-MX" smtClean="0">
                <a:solidFill>
                  <a:srgbClr val="FF5050"/>
                </a:solidFill>
              </a:rPr>
              <a:t>Indígenas </a:t>
            </a:r>
            <a:r>
              <a:rPr lang="es-MX" smtClean="0"/>
              <a:t>beneficiarios</a:t>
            </a:r>
            <a:r>
              <a:rPr lang="es-MX" smtClean="0">
                <a:solidFill>
                  <a:srgbClr val="FF5050"/>
                </a:solidFill>
              </a:rPr>
              <a:t>    </a:t>
            </a:r>
            <a:r>
              <a:rPr lang="es-MX" smtClean="0"/>
              <a:t>Hog. con 10 años</a:t>
            </a:r>
          </a:p>
          <a:p>
            <a:pPr eaLnBrk="1" hangingPunct="1">
              <a:buFont typeface="Wingdings" charset="2"/>
              <a:buNone/>
            </a:pPr>
            <a:r>
              <a:rPr lang="es-MX" smtClean="0">
                <a:solidFill>
                  <a:srgbClr val="FF5050"/>
                </a:solidFill>
              </a:rPr>
              <a:t>Mestizos </a:t>
            </a:r>
            <a:r>
              <a:rPr lang="es-MX" smtClean="0"/>
              <a:t>beneficiarios      en el programa</a:t>
            </a:r>
          </a:p>
          <a:p>
            <a:pPr eaLnBrk="1" hangingPunct="1">
              <a:buFont typeface="Wingdings" charset="2"/>
              <a:buNone/>
            </a:pPr>
            <a:endParaRPr lang="es-MX" smtClean="0"/>
          </a:p>
          <a:p>
            <a:pPr eaLnBrk="1" hangingPunct="1">
              <a:buFont typeface="Wingdings" charset="2"/>
              <a:buNone/>
            </a:pPr>
            <a:r>
              <a:rPr lang="es-MX" smtClean="0">
                <a:solidFill>
                  <a:srgbClr val="FF5050"/>
                </a:solidFill>
              </a:rPr>
              <a:t>Indígenas </a:t>
            </a:r>
            <a:r>
              <a:rPr lang="es-MX" smtClean="0"/>
              <a:t>no benef.         Hogares nunca </a:t>
            </a:r>
          </a:p>
          <a:p>
            <a:pPr eaLnBrk="1" hangingPunct="1">
              <a:buFont typeface="Wingdings" charset="2"/>
              <a:buNone/>
            </a:pPr>
            <a:r>
              <a:rPr lang="es-MX" smtClean="0">
                <a:solidFill>
                  <a:srgbClr val="FF5050"/>
                </a:solidFill>
              </a:rPr>
              <a:t>Mestizos </a:t>
            </a:r>
            <a:r>
              <a:rPr lang="es-MX" smtClean="0"/>
              <a:t>no benef.           incorporados</a:t>
            </a:r>
            <a:endParaRPr lang="es-ES_tradnl"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p:cNvSpPr>
            <a:spLocks noGrp="1" noChangeArrowheads="1"/>
          </p:cNvSpPr>
          <p:nvPr>
            <p:ph type="title"/>
          </p:nvPr>
        </p:nvSpPr>
        <p:spPr/>
        <p:txBody>
          <a:bodyPr/>
          <a:lstStyle/>
          <a:p>
            <a:pPr eaLnBrk="1" hangingPunct="1"/>
            <a:r>
              <a:rPr lang="es-MX" smtClean="0"/>
              <a:t>Método</a:t>
            </a:r>
            <a:endParaRPr lang="es-ES" smtClean="0"/>
          </a:p>
        </p:txBody>
      </p:sp>
      <p:sp>
        <p:nvSpPr>
          <p:cNvPr id="32771" name="Rectangle 3"/>
          <p:cNvSpPr>
            <a:spLocks noGrp="1" noChangeArrowheads="1"/>
          </p:cNvSpPr>
          <p:nvPr>
            <p:ph type="body" idx="1"/>
          </p:nvPr>
        </p:nvSpPr>
        <p:spPr>
          <a:xfrm>
            <a:off x="533400" y="1676400"/>
            <a:ext cx="8153400" cy="4038600"/>
          </a:xfrm>
        </p:spPr>
        <p:txBody>
          <a:bodyPr/>
          <a:lstStyle/>
          <a:p>
            <a:pPr eaLnBrk="1" hangingPunct="1">
              <a:lnSpc>
                <a:spcPct val="80000"/>
              </a:lnSpc>
            </a:pPr>
            <a:r>
              <a:rPr lang="es-MX" sz="2700" smtClean="0"/>
              <a:t>Selección de 12 micro-regiones étnicamente diversas en cuatro estados (Norte y Sur, concentradas y dispersas)</a:t>
            </a:r>
          </a:p>
          <a:p>
            <a:pPr eaLnBrk="1" hangingPunct="1">
              <a:lnSpc>
                <a:spcPct val="80000"/>
              </a:lnSpc>
            </a:pPr>
            <a:r>
              <a:rPr lang="es-MX" sz="2700" smtClean="0"/>
              <a:t>Muestra analítica de 4 tipos de hogares (indígenas, mestizos, beneficiarios de largo plazo, no beneficiarios)</a:t>
            </a:r>
          </a:p>
          <a:p>
            <a:pPr eaLnBrk="1" hangingPunct="1">
              <a:lnSpc>
                <a:spcPct val="80000"/>
              </a:lnSpc>
            </a:pPr>
            <a:r>
              <a:rPr lang="es-MX" sz="2700" smtClean="0"/>
              <a:t>Trabajo de campo etnográfico (entrevistas estructuradas y semi-estructuradas para la construcción de estudios de caso de los distintos tipos de hogares, además observación, entrevistas a actores relevantes, centros proveedores de servicios, etc.)</a:t>
            </a:r>
            <a:endParaRPr lang="es-ES" sz="270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Rectangle 2"/>
          <p:cNvSpPr>
            <a:spLocks noGrp="1" noChangeArrowheads="1"/>
          </p:cNvSpPr>
          <p:nvPr>
            <p:ph type="title"/>
          </p:nvPr>
        </p:nvSpPr>
        <p:spPr/>
        <p:txBody>
          <a:bodyPr/>
          <a:lstStyle/>
          <a:p>
            <a:pPr eaLnBrk="1" hangingPunct="1"/>
            <a:r>
              <a:rPr lang="es-MX" smtClean="0"/>
              <a:t>Muestra analítica </a:t>
            </a:r>
            <a:r>
              <a:rPr lang="es-MX" i="1" smtClean="0"/>
              <a:t>teórica</a:t>
            </a:r>
            <a:endParaRPr lang="es-ES" smtClean="0"/>
          </a:p>
        </p:txBody>
      </p:sp>
      <p:sp>
        <p:nvSpPr>
          <p:cNvPr id="33795" name="Rectangle 3"/>
          <p:cNvSpPr>
            <a:spLocks noGrp="1" noChangeArrowheads="1"/>
          </p:cNvSpPr>
          <p:nvPr>
            <p:ph type="body" idx="1"/>
          </p:nvPr>
        </p:nvSpPr>
        <p:spPr/>
        <p:txBody>
          <a:bodyPr/>
          <a:lstStyle/>
          <a:p>
            <a:pPr eaLnBrk="1" hangingPunct="1">
              <a:buFont typeface="Wingdings" charset="2"/>
              <a:buNone/>
            </a:pPr>
            <a:r>
              <a:rPr lang="es-MX" smtClean="0"/>
              <a:t>Hogar      	Chiap	Chih	    Oax	Son</a:t>
            </a:r>
          </a:p>
          <a:p>
            <a:pPr eaLnBrk="1" hangingPunct="1">
              <a:buFont typeface="Wingdings" charset="2"/>
              <a:buNone/>
            </a:pPr>
            <a:r>
              <a:rPr lang="es-MX" smtClean="0"/>
              <a:t>I B		  12            12        12         12</a:t>
            </a:r>
          </a:p>
          <a:p>
            <a:pPr eaLnBrk="1" hangingPunct="1">
              <a:buFont typeface="Wingdings" charset="2"/>
              <a:buNone/>
            </a:pPr>
            <a:r>
              <a:rPr lang="es-MX" smtClean="0"/>
              <a:t>I NB            12            12        12         12</a:t>
            </a:r>
          </a:p>
          <a:p>
            <a:pPr eaLnBrk="1" hangingPunct="1">
              <a:buFont typeface="Wingdings" charset="2"/>
              <a:buNone/>
            </a:pPr>
            <a:r>
              <a:rPr lang="es-MX" smtClean="0"/>
              <a:t>M B             12            12        12         12</a:t>
            </a:r>
          </a:p>
          <a:p>
            <a:pPr eaLnBrk="1" hangingPunct="1">
              <a:buFont typeface="Wingdings" charset="2"/>
              <a:buNone/>
            </a:pPr>
            <a:r>
              <a:rPr lang="es-MX" smtClean="0"/>
              <a:t>M NB           12           12        12         12</a:t>
            </a:r>
          </a:p>
          <a:p>
            <a:pPr eaLnBrk="1" hangingPunct="1">
              <a:buFont typeface="Wingdings" charset="2"/>
              <a:buNone/>
            </a:pPr>
            <a:r>
              <a:rPr lang="es-MX" smtClean="0"/>
              <a:t>Total           48            48        48         48</a:t>
            </a:r>
          </a:p>
          <a:p>
            <a:pPr eaLnBrk="1" hangingPunct="1">
              <a:buFont typeface="Wingdings" charset="2"/>
              <a:buNone/>
            </a:pPr>
            <a:r>
              <a:rPr lang="es-MX" smtClean="0"/>
              <a:t>Gran total: 192 estudios de caso de hogar</a:t>
            </a:r>
            <a:endParaRPr lang="es-ES" smtClean="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Rectangle 2"/>
          <p:cNvSpPr>
            <a:spLocks noGrp="1" noChangeArrowheads="1"/>
          </p:cNvSpPr>
          <p:nvPr>
            <p:ph type="title"/>
          </p:nvPr>
        </p:nvSpPr>
        <p:spPr/>
        <p:txBody>
          <a:bodyPr/>
          <a:lstStyle/>
          <a:p>
            <a:pPr eaLnBrk="1" hangingPunct="1"/>
            <a:r>
              <a:rPr lang="es-MX" sz="4000" smtClean="0"/>
              <a:t>Muestra analítica: composición final</a:t>
            </a:r>
            <a:endParaRPr lang="es-ES" sz="4000" smtClean="0"/>
          </a:p>
        </p:txBody>
      </p:sp>
      <p:sp>
        <p:nvSpPr>
          <p:cNvPr id="34819" name="Rectangle 3"/>
          <p:cNvSpPr>
            <a:spLocks noGrp="1" noChangeArrowheads="1"/>
          </p:cNvSpPr>
          <p:nvPr>
            <p:ph type="body" idx="1"/>
          </p:nvPr>
        </p:nvSpPr>
        <p:spPr/>
        <p:txBody>
          <a:bodyPr/>
          <a:lstStyle/>
          <a:p>
            <a:pPr eaLnBrk="1" hangingPunct="1">
              <a:buFont typeface="Wingdings" charset="2"/>
              <a:buNone/>
            </a:pPr>
            <a:r>
              <a:rPr lang="es-MX" sz="2700" smtClean="0"/>
              <a:t>Hogar      Chiap       Chih       Oax        Son</a:t>
            </a:r>
          </a:p>
          <a:p>
            <a:pPr eaLnBrk="1" hangingPunct="1">
              <a:buFont typeface="Wingdings" charset="2"/>
              <a:buNone/>
            </a:pPr>
            <a:r>
              <a:rPr lang="es-MX" sz="2700" smtClean="0"/>
              <a:t>I B		24            12          11           12</a:t>
            </a:r>
          </a:p>
          <a:p>
            <a:pPr eaLnBrk="1" hangingPunct="1">
              <a:buFont typeface="Wingdings" charset="2"/>
              <a:buNone/>
            </a:pPr>
            <a:r>
              <a:rPr lang="es-MX" sz="2700" smtClean="0"/>
              <a:t>I NB              7             12          14           12</a:t>
            </a:r>
          </a:p>
          <a:p>
            <a:pPr eaLnBrk="1" hangingPunct="1">
              <a:buFont typeface="Wingdings" charset="2"/>
              <a:buNone/>
            </a:pPr>
            <a:r>
              <a:rPr lang="es-MX" sz="2700" smtClean="0"/>
              <a:t>M B		  8             12          10           12</a:t>
            </a:r>
          </a:p>
          <a:p>
            <a:pPr eaLnBrk="1" hangingPunct="1">
              <a:buFont typeface="Wingdings" charset="2"/>
              <a:buNone/>
            </a:pPr>
            <a:r>
              <a:rPr lang="es-MX" sz="2700" smtClean="0"/>
              <a:t>M NB	           6             12            7           12</a:t>
            </a:r>
          </a:p>
          <a:p>
            <a:pPr eaLnBrk="1" hangingPunct="1">
              <a:buFont typeface="Wingdings" charset="2"/>
              <a:buNone/>
            </a:pPr>
            <a:r>
              <a:rPr lang="es-MX" sz="2700" smtClean="0"/>
              <a:t>Total		45             48          42           48</a:t>
            </a:r>
          </a:p>
          <a:p>
            <a:pPr eaLnBrk="1" hangingPunct="1">
              <a:buFont typeface="Wingdings" charset="2"/>
              <a:buNone/>
            </a:pPr>
            <a:r>
              <a:rPr lang="es-MX" sz="2700" smtClean="0"/>
              <a:t>Gran total:  183 hogares</a:t>
            </a:r>
            <a:endParaRPr lang="es-ES" sz="270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Rectangle 2"/>
          <p:cNvSpPr>
            <a:spLocks noGrp="1" noChangeArrowheads="1"/>
          </p:cNvSpPr>
          <p:nvPr>
            <p:ph type="title"/>
          </p:nvPr>
        </p:nvSpPr>
        <p:spPr/>
        <p:txBody>
          <a:bodyPr/>
          <a:lstStyle/>
          <a:p>
            <a:pPr eaLnBrk="1" hangingPunct="1"/>
            <a:r>
              <a:rPr lang="es-MX" sz="4000" smtClean="0"/>
              <a:t>Factores que obstaculizaron la muestra en Chiapas y Oaxaca</a:t>
            </a:r>
            <a:endParaRPr lang="es-ES" sz="4000" smtClean="0"/>
          </a:p>
        </p:txBody>
      </p:sp>
      <p:sp>
        <p:nvSpPr>
          <p:cNvPr id="35843" name="Rectangle 3"/>
          <p:cNvSpPr>
            <a:spLocks noGrp="1" noChangeArrowheads="1"/>
          </p:cNvSpPr>
          <p:nvPr>
            <p:ph type="body" idx="1"/>
          </p:nvPr>
        </p:nvSpPr>
        <p:spPr/>
        <p:txBody>
          <a:bodyPr/>
          <a:lstStyle/>
          <a:p>
            <a:pPr eaLnBrk="1" hangingPunct="1"/>
            <a:r>
              <a:rPr lang="es-ES" smtClean="0"/>
              <a:t>Muy alta concentración de población indígena (son municipios más </a:t>
            </a:r>
            <a:r>
              <a:rPr lang="es-ES" i="1" smtClean="0"/>
              <a:t>puramente indígenas</a:t>
            </a:r>
            <a:r>
              <a:rPr lang="es-ES" smtClean="0"/>
              <a:t> que los del norte)</a:t>
            </a:r>
          </a:p>
          <a:p>
            <a:pPr eaLnBrk="1" hangingPunct="1"/>
            <a:r>
              <a:rPr lang="es-ES" smtClean="0"/>
              <a:t>Muy elevada cobertura del Programa Oportunidades impide encontrar hogares pobres no beneficiarios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p:txBody>
          <a:bodyPr/>
          <a:lstStyle/>
          <a:p>
            <a:pPr eaLnBrk="1" hangingPunct="1"/>
            <a:r>
              <a:rPr lang="es-MX" sz="3600" smtClean="0"/>
              <a:t>CONCLUSIONES GENERALES: IMPACTO DIFERENCIAL</a:t>
            </a:r>
            <a:endParaRPr lang="es-ES" sz="3600" smtClean="0"/>
          </a:p>
        </p:txBody>
      </p:sp>
      <p:sp>
        <p:nvSpPr>
          <p:cNvPr id="36867" name="Rectangle 3"/>
          <p:cNvSpPr>
            <a:spLocks noGrp="1" noChangeArrowheads="1"/>
          </p:cNvSpPr>
          <p:nvPr>
            <p:ph type="body" idx="1"/>
          </p:nvPr>
        </p:nvSpPr>
        <p:spPr/>
        <p:txBody>
          <a:bodyPr/>
          <a:lstStyle/>
          <a:p>
            <a:pPr eaLnBrk="1" hangingPunct="1"/>
            <a:r>
              <a:rPr lang="es-MX" smtClean="0"/>
              <a:t>El impacto es diferencial pero contrario a las expectativas:</a:t>
            </a:r>
          </a:p>
          <a:p>
            <a:pPr eaLnBrk="1" hangingPunct="1"/>
            <a:r>
              <a:rPr lang="es-MX" smtClean="0"/>
              <a:t>Mayor entre la población indígena expuesta al Programa que entre la mestiza</a:t>
            </a:r>
          </a:p>
          <a:p>
            <a:pPr eaLnBrk="1" hangingPunct="1">
              <a:buFont typeface="Wingdings" charset="2"/>
              <a:buNone/>
            </a:pPr>
            <a:endParaRPr lang="es-ES" smtClean="0"/>
          </a:p>
        </p:txBody>
      </p:sp>
      <p:cxnSp>
        <p:nvCxnSpPr>
          <p:cNvPr id="5" name="Conector recto de flecha 4"/>
          <p:cNvCxnSpPr>
            <a:cxnSpLocks noChangeShapeType="1"/>
          </p:cNvCxnSpPr>
          <p:nvPr/>
        </p:nvCxnSpPr>
        <p:spPr bwMode="auto">
          <a:xfrm>
            <a:off x="1371600" y="4267200"/>
            <a:ext cx="914400" cy="914400"/>
          </a:xfrm>
          <a:prstGeom prst="straightConnector1">
            <a:avLst/>
          </a:prstGeom>
          <a:noFill/>
          <a:ln w="25400">
            <a:solidFill>
              <a:schemeClr val="accent1"/>
            </a:solidFill>
            <a:round/>
            <a:headEnd/>
            <a:tailEnd type="arrow" w="med" len="med"/>
          </a:ln>
          <a:effectLst>
            <a:outerShdw dist="20000" dir="5400000" rotWithShape="0">
              <a:srgbClr val="808080">
                <a:alpha val="37999"/>
              </a:srgbClr>
            </a:outerShdw>
          </a:effectLst>
        </p:spPr>
      </p:cxnSp>
      <p:sp>
        <p:nvSpPr>
          <p:cNvPr id="7" name="Rectángulo 6"/>
          <p:cNvSpPr>
            <a:spLocks noChangeArrowheads="1"/>
          </p:cNvSpPr>
          <p:nvPr/>
        </p:nvSpPr>
        <p:spPr bwMode="auto">
          <a:xfrm>
            <a:off x="2590800" y="4114800"/>
            <a:ext cx="5257800" cy="1752600"/>
          </a:xfrm>
          <a:prstGeom prst="rect">
            <a:avLst/>
          </a:prstGeom>
          <a:gradFill rotWithShape="1">
            <a:gsLst>
              <a:gs pos="0">
                <a:srgbClr val="B5B5E5"/>
              </a:gs>
              <a:gs pos="100000">
                <a:srgbClr val="5E5EA1"/>
              </a:gs>
            </a:gsLst>
            <a:lin ang="5400000"/>
          </a:gradFill>
          <a:ln w="9525">
            <a:solidFill>
              <a:srgbClr val="626297"/>
            </a:solidFill>
            <a:miter lim="800000"/>
            <a:headEnd/>
            <a:tailEnd/>
          </a:ln>
          <a:effectLst>
            <a:outerShdw dist="23000" dir="5400000" rotWithShape="0">
              <a:srgbClr val="808080">
                <a:alpha val="34999"/>
              </a:srgbClr>
            </a:outerShdw>
          </a:effectLst>
        </p:spPr>
        <p:txBody>
          <a:bodyPr anchor="ctr"/>
          <a:lstStyle/>
          <a:p>
            <a:pPr algn="ctr"/>
            <a:r>
              <a:rPr lang="es-ES_tradnl" sz="2000">
                <a:solidFill>
                  <a:srgbClr val="FFFFFF"/>
                </a:solidFill>
              </a:rPr>
              <a:t>Las transferencias representan un apoyo aún más significativo (dada su mayor pobreza) y, por lo tanto, hacen todo lo posible para no perderlas: asistencia escolar de manera regular, cumplimiento de citas médicas, etc.</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p:txBody>
          <a:bodyPr/>
          <a:lstStyle/>
          <a:p>
            <a:pPr eaLnBrk="1" hangingPunct="1"/>
            <a:r>
              <a:rPr lang="es-MX" smtClean="0"/>
              <a:t>CONCLUSIONES GENERALES DE LA EVAL</a:t>
            </a:r>
            <a:endParaRPr lang="es-ES" smtClean="0"/>
          </a:p>
        </p:txBody>
      </p:sp>
      <p:sp>
        <p:nvSpPr>
          <p:cNvPr id="37891" name="Rectangle 3"/>
          <p:cNvSpPr>
            <a:spLocks noGrp="1" noChangeArrowheads="1"/>
          </p:cNvSpPr>
          <p:nvPr>
            <p:ph type="body" idx="1"/>
          </p:nvPr>
        </p:nvSpPr>
        <p:spPr/>
        <p:txBody>
          <a:bodyPr/>
          <a:lstStyle/>
          <a:p>
            <a:pPr eaLnBrk="1" hangingPunct="1"/>
            <a:r>
              <a:rPr lang="es-MX" smtClean="0"/>
              <a:t>Oportunidades ha contribuido a dos procesos de cambio social en extremo importantes: </a:t>
            </a:r>
          </a:p>
          <a:p>
            <a:pPr eaLnBrk="1" hangingPunct="1"/>
            <a:r>
              <a:rPr lang="es-MX" smtClean="0"/>
              <a:t>Ha favorecido la disminución de la desigualdad étnica</a:t>
            </a:r>
          </a:p>
          <a:p>
            <a:pPr eaLnBrk="1" hangingPunct="1"/>
            <a:r>
              <a:rPr lang="es-MX" smtClean="0"/>
              <a:t>Ha favorecido la disminución de la desigualdad de género </a:t>
            </a:r>
            <a:endParaRPr lang="es-ES"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Título 1"/>
          <p:cNvSpPr>
            <a:spLocks noGrp="1"/>
          </p:cNvSpPr>
          <p:nvPr>
            <p:ph type="title"/>
          </p:nvPr>
        </p:nvSpPr>
        <p:spPr/>
        <p:txBody>
          <a:bodyPr/>
          <a:lstStyle/>
          <a:p>
            <a:r>
              <a:rPr lang="es-ES_tradnl" smtClean="0"/>
              <a:t>VENTAJAS Y LOGROS DE LA EVALUACION CUALITATIVA</a:t>
            </a:r>
          </a:p>
        </p:txBody>
      </p:sp>
      <p:sp>
        <p:nvSpPr>
          <p:cNvPr id="39939" name="Marcador de contenido 2"/>
          <p:cNvSpPr>
            <a:spLocks noGrp="1"/>
          </p:cNvSpPr>
          <p:nvPr>
            <p:ph idx="1"/>
          </p:nvPr>
        </p:nvSpPr>
        <p:spPr/>
        <p:txBody>
          <a:bodyPr/>
          <a:lstStyle/>
          <a:p>
            <a:r>
              <a:rPr lang="es-ES_tradnl" sz="2800" smtClean="0"/>
              <a:t>Información MUY confiable</a:t>
            </a:r>
          </a:p>
          <a:p>
            <a:r>
              <a:rPr lang="es-ES_tradnl" sz="2800" smtClean="0"/>
              <a:t>Hipótesis y pre-nociones: sujetos a modificaciones –abierta a las sorpresas que la realidad nos suele dar a los investigadores</a:t>
            </a:r>
          </a:p>
          <a:p>
            <a:r>
              <a:rPr lang="es-ES_tradnl" sz="2800" smtClean="0"/>
              <a:t>Comprensión de los factores (individuales, familiares, comunitarios, institucionales) y procesos que explican por qué las cosas son como son (impacto de la política social)</a:t>
            </a:r>
          </a:p>
          <a:p>
            <a:endParaRPr lang="es-ES_tradnl" smtClean="0"/>
          </a:p>
          <a:p>
            <a:endParaRPr lang="es-ES_tradnl" smtClean="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ítulo 1"/>
          <p:cNvSpPr>
            <a:spLocks noGrp="1"/>
          </p:cNvSpPr>
          <p:nvPr>
            <p:ph type="title"/>
          </p:nvPr>
        </p:nvSpPr>
        <p:spPr/>
        <p:txBody>
          <a:bodyPr/>
          <a:lstStyle/>
          <a:p>
            <a:r>
              <a:rPr lang="es-ES_tradnl" smtClean="0"/>
              <a:t>¿Por qué evaluar mediante etnografía?</a:t>
            </a:r>
          </a:p>
        </p:txBody>
      </p:sp>
      <p:sp>
        <p:nvSpPr>
          <p:cNvPr id="16387" name="Marcador de contenido 2"/>
          <p:cNvSpPr>
            <a:spLocks noGrp="1"/>
          </p:cNvSpPr>
          <p:nvPr>
            <p:ph idx="1"/>
          </p:nvPr>
        </p:nvSpPr>
        <p:spPr/>
        <p:txBody>
          <a:bodyPr/>
          <a:lstStyle/>
          <a:p>
            <a:r>
              <a:rPr lang="es-ES_tradnl" sz="2800" smtClean="0"/>
              <a:t>Porque es la mejor manera de saber si las políticas sociales cambian la vida de las personas</a:t>
            </a:r>
          </a:p>
          <a:p>
            <a:r>
              <a:rPr lang="es-ES_tradnl" sz="2800" smtClean="0"/>
              <a:t>Ni la información de escritorio ni las encuestas ofrecen realmente un panorama muy acertado de los cambios</a:t>
            </a:r>
          </a:p>
          <a:p>
            <a:r>
              <a:rPr lang="es-ES_tradnl" sz="2800" smtClean="0"/>
              <a:t>La única manera: hablar –con rigor y de acuerdo con el método etnográfico- con la gente. Observar y entender factores y procesos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ítulo 1"/>
          <p:cNvSpPr>
            <a:spLocks noGrp="1"/>
          </p:cNvSpPr>
          <p:nvPr>
            <p:ph type="title"/>
          </p:nvPr>
        </p:nvSpPr>
        <p:spPr/>
        <p:txBody>
          <a:bodyPr/>
          <a:lstStyle/>
          <a:p>
            <a:r>
              <a:rPr lang="es-ES_tradnl" smtClean="0"/>
              <a:t>ACLARACIONES:</a:t>
            </a:r>
          </a:p>
        </p:txBody>
      </p:sp>
      <p:graphicFrame>
        <p:nvGraphicFramePr>
          <p:cNvPr id="4" name="Marcador de contenido 3"/>
          <p:cNvGraphicFramePr>
            <a:graphicFrameLocks noGrp="1"/>
          </p:cNvGraphicFramePr>
          <p:nvPr>
            <p:ph idx="1"/>
          </p:nvPr>
        </p:nvGraphicFramePr>
        <p:xfrm>
          <a:off x="533400" y="1828800"/>
          <a:ext cx="81534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ítulo 1"/>
          <p:cNvSpPr>
            <a:spLocks noGrp="1"/>
          </p:cNvSpPr>
          <p:nvPr>
            <p:ph type="title"/>
          </p:nvPr>
        </p:nvSpPr>
        <p:spPr/>
        <p:txBody>
          <a:bodyPr/>
          <a:lstStyle/>
          <a:p>
            <a:r>
              <a:rPr lang="es-MX" sz="3600" smtClean="0"/>
              <a:t>EVALUACIÓN: ¿Cómo sabemos que los objetivos se están alcanzando?</a:t>
            </a:r>
            <a:endParaRPr lang="es-ES_tradnl" sz="3600" smtClean="0"/>
          </a:p>
        </p:txBody>
      </p:sp>
      <p:graphicFrame>
        <p:nvGraphicFramePr>
          <p:cNvPr id="4" name="Marcador de tabla 3"/>
          <p:cNvGraphicFramePr>
            <a:graphicFrameLocks noGrp="1"/>
          </p:cNvGraphicFramePr>
          <p:nvPr>
            <p:ph type="tbl" idx="1"/>
          </p:nvPr>
        </p:nvGraphicFramePr>
        <p:xfrm>
          <a:off x="533400" y="1828800"/>
          <a:ext cx="81534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ítulo 1"/>
          <p:cNvSpPr>
            <a:spLocks noGrp="1"/>
          </p:cNvSpPr>
          <p:nvPr>
            <p:ph type="title"/>
          </p:nvPr>
        </p:nvSpPr>
        <p:spPr/>
        <p:txBody>
          <a:bodyPr/>
          <a:lstStyle/>
          <a:p>
            <a:r>
              <a:rPr lang="es-ES_tradnl" smtClean="0"/>
              <a:t>Evaluaciones “cualitativas”: Investigaciones etnográficas</a:t>
            </a:r>
          </a:p>
        </p:txBody>
      </p:sp>
      <p:graphicFrame>
        <p:nvGraphicFramePr>
          <p:cNvPr id="6" name="Marcador de contenido 5"/>
          <p:cNvGraphicFramePr>
            <a:graphicFrameLocks noGrp="1"/>
          </p:cNvGraphicFramePr>
          <p:nvPr>
            <p:ph idx="1"/>
          </p:nvPr>
        </p:nvGraphicFramePr>
        <p:xfrm>
          <a:off x="533400" y="1828800"/>
          <a:ext cx="8153400" cy="4038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ítulo 1"/>
          <p:cNvSpPr>
            <a:spLocks noGrp="1"/>
          </p:cNvSpPr>
          <p:nvPr>
            <p:ph type="title"/>
          </p:nvPr>
        </p:nvSpPr>
        <p:spPr/>
        <p:txBody>
          <a:bodyPr/>
          <a:lstStyle/>
          <a:p>
            <a:r>
              <a:rPr lang="es-ES_tradnl" smtClean="0"/>
              <a:t>Etnografía:</a:t>
            </a:r>
          </a:p>
        </p:txBody>
      </p:sp>
      <p:sp>
        <p:nvSpPr>
          <p:cNvPr id="20483" name="Marcador de contenido 2"/>
          <p:cNvSpPr>
            <a:spLocks noGrp="1"/>
          </p:cNvSpPr>
          <p:nvPr>
            <p:ph idx="1"/>
          </p:nvPr>
        </p:nvSpPr>
        <p:spPr/>
        <p:txBody>
          <a:bodyPr/>
          <a:lstStyle/>
          <a:p>
            <a:r>
              <a:rPr lang="es-ES_tradnl" smtClean="0"/>
              <a:t>Rapport: recopilación del dato basada en la confianza</a:t>
            </a:r>
          </a:p>
          <a:p>
            <a:r>
              <a:rPr lang="es-ES_tradnl" smtClean="0"/>
              <a:t>Comprensión del ethos de los barrios, las localidades y la cultura de los sujetos de estudio</a:t>
            </a:r>
          </a:p>
          <a:p>
            <a:r>
              <a:rPr lang="es-ES_tradnl" smtClean="0"/>
              <a:t>Trabajo de campo: observación, entrevistas, estudios de caso y análisis </a:t>
            </a:r>
            <a:r>
              <a:rPr lang="es-ES_tradnl" i="1" smtClean="0"/>
              <a:t>in situ</a:t>
            </a:r>
            <a:endParaRPr lang="es-ES_tradnl" smtClean="0"/>
          </a:p>
          <a:p>
            <a:endParaRPr lang="es-ES_tradnl" smtClean="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ítulo 1"/>
          <p:cNvSpPr>
            <a:spLocks noGrp="1"/>
          </p:cNvSpPr>
          <p:nvPr>
            <p:ph type="title"/>
          </p:nvPr>
        </p:nvSpPr>
        <p:spPr>
          <a:xfrm>
            <a:off x="685800" y="457200"/>
            <a:ext cx="8153400" cy="1143000"/>
          </a:xfrm>
        </p:spPr>
        <p:txBody>
          <a:bodyPr/>
          <a:lstStyle/>
          <a:p>
            <a:r>
              <a:rPr lang="es-ES_tradnl" smtClean="0"/>
              <a:t>El laboratorio etnográfico: </a:t>
            </a:r>
          </a:p>
        </p:txBody>
      </p:sp>
      <p:pic>
        <p:nvPicPr>
          <p:cNvPr id="22531" name="Marcador de contenido 4"/>
          <p:cNvPicPr>
            <a:picLocks noGrp="1" noChangeAspect="1"/>
          </p:cNvPicPr>
          <p:nvPr>
            <p:ph idx="1"/>
          </p:nvPr>
        </p:nvPicPr>
        <p:blipFill>
          <a:blip r:embed="rId3"/>
          <a:srcRect l="-18137" r="-18137"/>
          <a:stretch>
            <a:fillRect/>
          </a:stretch>
        </p:blipFill>
        <p:spPr>
          <a:xfrm>
            <a:off x="1600200" y="1981200"/>
            <a:ext cx="8153400" cy="4191000"/>
          </a:xfrm>
        </p:spPr>
      </p:pic>
      <p:sp>
        <p:nvSpPr>
          <p:cNvPr id="6" name="Llamada rectangular redondeada 5"/>
          <p:cNvSpPr>
            <a:spLocks noChangeArrowheads="1"/>
          </p:cNvSpPr>
          <p:nvPr/>
        </p:nvSpPr>
        <p:spPr bwMode="auto">
          <a:xfrm>
            <a:off x="304800" y="1828800"/>
            <a:ext cx="2286000" cy="1831975"/>
          </a:xfrm>
          <a:prstGeom prst="wedgeRoundRectCallout">
            <a:avLst>
              <a:gd name="adj1" fmla="val -20833"/>
              <a:gd name="adj2" fmla="val 62500"/>
              <a:gd name="adj3" fmla="val 16667"/>
            </a:avLst>
          </a:prstGeom>
          <a:gradFill rotWithShape="1">
            <a:gsLst>
              <a:gs pos="0">
                <a:srgbClr val="B5B5E5"/>
              </a:gs>
              <a:gs pos="100000">
                <a:srgbClr val="5E5EA1"/>
              </a:gs>
            </a:gsLst>
            <a:lin ang="5400000"/>
          </a:gradFill>
          <a:ln w="9525">
            <a:solidFill>
              <a:srgbClr val="626297"/>
            </a:solidFill>
            <a:miter lim="800000"/>
            <a:headEnd/>
            <a:tailEnd/>
          </a:ln>
          <a:effectLst>
            <a:outerShdw dist="23000" dir="5400000" rotWithShape="0">
              <a:srgbClr val="808080">
                <a:alpha val="34999"/>
              </a:srgbClr>
            </a:outerShdw>
          </a:effectLst>
        </p:spPr>
        <p:txBody>
          <a:bodyPr anchor="ctr"/>
          <a:lstStyle/>
          <a:p>
            <a:pPr algn="ctr"/>
            <a:r>
              <a:rPr lang="es-ES_tradnl" sz="2400">
                <a:solidFill>
                  <a:schemeClr val="bg1"/>
                </a:solidFill>
              </a:rPr>
              <a:t>Muestras analíticas</a:t>
            </a:r>
          </a:p>
          <a:p>
            <a:pPr algn="ctr"/>
            <a:r>
              <a:rPr lang="es-ES_tradnl" sz="2400">
                <a:solidFill>
                  <a:schemeClr val="bg1"/>
                </a:solidFill>
              </a:rPr>
              <a:t>Estudios de caso</a:t>
            </a:r>
          </a:p>
          <a:p>
            <a:pPr algn="ctr"/>
            <a:r>
              <a:rPr lang="es-ES_tradnl" sz="2400">
                <a:solidFill>
                  <a:schemeClr val="bg1"/>
                </a:solidFill>
              </a:rPr>
              <a:t>Observación</a:t>
            </a:r>
          </a:p>
        </p:txBody>
      </p:sp>
      <p:sp>
        <p:nvSpPr>
          <p:cNvPr id="7" name="Decisión 6"/>
          <p:cNvSpPr>
            <a:spLocks noChangeArrowheads="1"/>
          </p:cNvSpPr>
          <p:nvPr/>
        </p:nvSpPr>
        <p:spPr bwMode="auto">
          <a:xfrm>
            <a:off x="457200" y="3810000"/>
            <a:ext cx="2209800" cy="2057400"/>
          </a:xfrm>
          <a:prstGeom prst="flowChartDecision">
            <a:avLst/>
          </a:prstGeom>
          <a:gradFill rotWithShape="1">
            <a:gsLst>
              <a:gs pos="0">
                <a:srgbClr val="B5B5E5"/>
              </a:gs>
              <a:gs pos="100000">
                <a:srgbClr val="5E5EA1"/>
              </a:gs>
            </a:gsLst>
            <a:lin ang="5400000"/>
          </a:gradFill>
          <a:ln w="9525">
            <a:solidFill>
              <a:srgbClr val="626297"/>
            </a:solidFill>
            <a:miter lim="800000"/>
            <a:headEnd/>
            <a:tailEnd/>
          </a:ln>
          <a:effectLst>
            <a:outerShdw dist="23000" dir="5400000" rotWithShape="0">
              <a:srgbClr val="808080">
                <a:alpha val="34999"/>
              </a:srgbClr>
            </a:outerShdw>
          </a:effectLst>
        </p:spPr>
        <p:txBody>
          <a:bodyPr anchor="ctr"/>
          <a:lstStyle/>
          <a:p>
            <a:pPr algn="ctr"/>
            <a:r>
              <a:rPr lang="es-ES_tradnl" sz="2400">
                <a:solidFill>
                  <a:schemeClr val="bg1"/>
                </a:solidFill>
              </a:rPr>
              <a:t>Dato de 1ª mano</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ítulo 1"/>
          <p:cNvSpPr>
            <a:spLocks noGrp="1"/>
          </p:cNvSpPr>
          <p:nvPr>
            <p:ph type="title"/>
          </p:nvPr>
        </p:nvSpPr>
        <p:spPr/>
        <p:txBody>
          <a:bodyPr/>
          <a:lstStyle/>
          <a:p>
            <a:r>
              <a:rPr lang="es-ES_tradnl" smtClean="0"/>
              <a:t>Perspectiva procesual… cambios</a:t>
            </a:r>
          </a:p>
        </p:txBody>
      </p:sp>
      <p:graphicFrame>
        <p:nvGraphicFramePr>
          <p:cNvPr id="4" name="Marcador de contenido 3"/>
          <p:cNvGraphicFramePr>
            <a:graphicFrameLocks noGrp="1"/>
          </p:cNvGraphicFramePr>
          <p:nvPr>
            <p:ph idx="1"/>
          </p:nvPr>
        </p:nvGraphicFramePr>
        <p:xfrm>
          <a:off x="533400" y="1828800"/>
          <a:ext cx="8153400" cy="40386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ítulo 1"/>
          <p:cNvSpPr>
            <a:spLocks noGrp="1"/>
          </p:cNvSpPr>
          <p:nvPr>
            <p:ph type="title"/>
          </p:nvPr>
        </p:nvSpPr>
        <p:spPr/>
        <p:txBody>
          <a:bodyPr/>
          <a:lstStyle/>
          <a:p>
            <a:r>
              <a:rPr lang="es-ES_tradnl" smtClean="0"/>
              <a:t>Muestras analíticas:</a:t>
            </a:r>
          </a:p>
        </p:txBody>
      </p:sp>
      <p:sp>
        <p:nvSpPr>
          <p:cNvPr id="26627" name="Marcador de contenido 2"/>
          <p:cNvSpPr>
            <a:spLocks noGrp="1"/>
          </p:cNvSpPr>
          <p:nvPr>
            <p:ph idx="1"/>
          </p:nvPr>
        </p:nvSpPr>
        <p:spPr/>
        <p:txBody>
          <a:bodyPr/>
          <a:lstStyle/>
          <a:p>
            <a:r>
              <a:rPr lang="es-ES_tradnl" smtClean="0"/>
              <a:t>Maximización de la varianza de la(s) variable(s) independiente(s) para mostrar el funcionamiento del programa en hogares y comunidades distintos</a:t>
            </a:r>
          </a:p>
          <a:p>
            <a:r>
              <a:rPr lang="es-ES_tradnl" smtClean="0"/>
              <a:t>Grupos de control</a:t>
            </a:r>
          </a:p>
          <a:p>
            <a:r>
              <a:rPr lang="es-ES_tradnl" smtClean="0"/>
              <a:t>Ejemplo: etnicidad y exposición de largo plazo al programa Oportunidades (evaluación 2008)</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Refinado">
  <a:themeElements>
    <a:clrScheme name="Refinado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fontScheme name="Refinado">
      <a:majorFont>
        <a:latin typeface="Times New Roman"/>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raClrScheme>
      <a:clrScheme name="Refinado 1">
        <a:dk1>
          <a:srgbClr val="666633"/>
        </a:dk1>
        <a:lt1>
          <a:srgbClr val="FFFFFF"/>
        </a:lt1>
        <a:dk2>
          <a:srgbClr val="000000"/>
        </a:dk2>
        <a:lt2>
          <a:srgbClr val="FFFFFF"/>
        </a:lt2>
        <a:accent1>
          <a:srgbClr val="666699"/>
        </a:accent1>
        <a:accent2>
          <a:srgbClr val="990000"/>
        </a:accent2>
        <a:accent3>
          <a:srgbClr val="AAAAAA"/>
        </a:accent3>
        <a:accent4>
          <a:srgbClr val="DADADA"/>
        </a:accent4>
        <a:accent5>
          <a:srgbClr val="B8B8CA"/>
        </a:accent5>
        <a:accent6>
          <a:srgbClr val="8A0000"/>
        </a:accent6>
        <a:hlink>
          <a:srgbClr val="999900"/>
        </a:hlink>
        <a:folHlink>
          <a:srgbClr val="FFFFFF"/>
        </a:folHlink>
      </a:clrScheme>
      <a:clrMap bg1="dk2" tx1="lt1" bg2="dk1" tx2="lt2" accent1="accent1" accent2="accent2" accent3="accent3" accent4="accent4" accent5="accent5" accent6="accent6" hlink="hlink" folHlink="folHlink"/>
    </a:extraClrScheme>
    <a:extraClrScheme>
      <a:clrScheme name="Refinado 2">
        <a:dk1>
          <a:srgbClr val="4D4D4D"/>
        </a:dk1>
        <a:lt1>
          <a:srgbClr val="FFFFFF"/>
        </a:lt1>
        <a:dk2>
          <a:srgbClr val="4A1102"/>
        </a:dk2>
        <a:lt2>
          <a:srgbClr val="FFFFFF"/>
        </a:lt2>
        <a:accent1>
          <a:srgbClr val="CC3300"/>
        </a:accent1>
        <a:accent2>
          <a:srgbClr val="666699"/>
        </a:accent2>
        <a:accent3>
          <a:srgbClr val="B1AAAA"/>
        </a:accent3>
        <a:accent4>
          <a:srgbClr val="DADADA"/>
        </a:accent4>
        <a:accent5>
          <a:srgbClr val="E2ADAA"/>
        </a:accent5>
        <a:accent6>
          <a:srgbClr val="5C5C8A"/>
        </a:accent6>
        <a:hlink>
          <a:srgbClr val="FF9900"/>
        </a:hlink>
        <a:folHlink>
          <a:srgbClr val="FFFFFF"/>
        </a:folHlink>
      </a:clrScheme>
      <a:clrMap bg1="dk2" tx1="lt1" bg2="dk1" tx2="lt2" accent1="accent1" accent2="accent2" accent3="accent3" accent4="accent4" accent5="accent5" accent6="accent6" hlink="hlink" folHlink="folHlink"/>
    </a:extraClrScheme>
    <a:extraClrScheme>
      <a:clrScheme name="Refinado 3">
        <a:dk1>
          <a:srgbClr val="666699"/>
        </a:dk1>
        <a:lt1>
          <a:srgbClr val="FFFFFF"/>
        </a:lt1>
        <a:dk2>
          <a:srgbClr val="400040"/>
        </a:dk2>
        <a:lt2>
          <a:srgbClr val="FFFFFF"/>
        </a:lt2>
        <a:accent1>
          <a:srgbClr val="FFCC00"/>
        </a:accent1>
        <a:accent2>
          <a:srgbClr val="FF3300"/>
        </a:accent2>
        <a:accent3>
          <a:srgbClr val="AFAAAF"/>
        </a:accent3>
        <a:accent4>
          <a:srgbClr val="DADADA"/>
        </a:accent4>
        <a:accent5>
          <a:srgbClr val="FFE2AA"/>
        </a:accent5>
        <a:accent6>
          <a:srgbClr val="E72D00"/>
        </a:accent6>
        <a:hlink>
          <a:srgbClr val="CC9900"/>
        </a:hlink>
        <a:folHlink>
          <a:srgbClr val="CC3300"/>
        </a:folHlink>
      </a:clrScheme>
      <a:clrMap bg1="dk2" tx1="lt1" bg2="dk1" tx2="lt2" accent1="accent1" accent2="accent2" accent3="accent3" accent4="accent4" accent5="accent5" accent6="accent6" hlink="hlink" folHlink="folHlink"/>
    </a:extraClrScheme>
    <a:extraClrScheme>
      <a:clrScheme name="Refinado 4">
        <a:dk1>
          <a:srgbClr val="4D4D4D"/>
        </a:dk1>
        <a:lt1>
          <a:srgbClr val="FFFFFF"/>
        </a:lt1>
        <a:dk2>
          <a:srgbClr val="006699"/>
        </a:dk2>
        <a:lt2>
          <a:srgbClr val="CCECFF"/>
        </a:lt2>
        <a:accent1>
          <a:srgbClr val="339966"/>
        </a:accent1>
        <a:accent2>
          <a:srgbClr val="3366FF"/>
        </a:accent2>
        <a:accent3>
          <a:srgbClr val="AAB8CA"/>
        </a:accent3>
        <a:accent4>
          <a:srgbClr val="DADADA"/>
        </a:accent4>
        <a:accent5>
          <a:srgbClr val="ADCAB8"/>
        </a:accent5>
        <a:accent6>
          <a:srgbClr val="2D5CE7"/>
        </a:accent6>
        <a:hlink>
          <a:srgbClr val="33CCFF"/>
        </a:hlink>
        <a:folHlink>
          <a:srgbClr val="FFFFFF"/>
        </a:folHlink>
      </a:clrScheme>
      <a:clrMap bg1="dk2" tx1="lt1" bg2="dk1" tx2="lt2" accent1="accent1" accent2="accent2" accent3="accent3" accent4="accent4" accent5="accent5" accent6="accent6" hlink="hlink" folHlink="folHlink"/>
    </a:extraClrScheme>
    <a:extraClrScheme>
      <a:clrScheme name="Refinado 5">
        <a:dk1>
          <a:srgbClr val="000000"/>
        </a:dk1>
        <a:lt1>
          <a:srgbClr val="FFFFFF"/>
        </a:lt1>
        <a:dk2>
          <a:srgbClr val="CC0000"/>
        </a:dk2>
        <a:lt2>
          <a:srgbClr val="666699"/>
        </a:lt2>
        <a:accent1>
          <a:srgbClr val="FF6600"/>
        </a:accent1>
        <a:accent2>
          <a:srgbClr val="FF9933"/>
        </a:accent2>
        <a:accent3>
          <a:srgbClr val="FFFFFF"/>
        </a:accent3>
        <a:accent4>
          <a:srgbClr val="000000"/>
        </a:accent4>
        <a:accent5>
          <a:srgbClr val="FFB8AA"/>
        </a:accent5>
        <a:accent6>
          <a:srgbClr val="E78A2D"/>
        </a:accent6>
        <a:hlink>
          <a:srgbClr val="FFCC00"/>
        </a:hlink>
        <a:folHlink>
          <a:srgbClr val="333399"/>
        </a:folHlink>
      </a:clrScheme>
      <a:clrMap bg1="lt1" tx1="dk1" bg2="lt2" tx2="dk2" accent1="accent1" accent2="accent2" accent3="accent3" accent4="accent4" accent5="accent5" accent6="accent6" hlink="hlink" folHlink="folHlink"/>
    </a:extraClrScheme>
    <a:extraClrScheme>
      <a:clrScheme name="Refinado 6">
        <a:dk1>
          <a:srgbClr val="000000"/>
        </a:dk1>
        <a:lt1>
          <a:srgbClr val="FFFFFF"/>
        </a:lt1>
        <a:dk2>
          <a:srgbClr val="000000"/>
        </a:dk2>
        <a:lt2>
          <a:srgbClr val="C0C0C0"/>
        </a:lt2>
        <a:accent1>
          <a:srgbClr val="CC3300"/>
        </a:accent1>
        <a:accent2>
          <a:srgbClr val="666699"/>
        </a:accent2>
        <a:accent3>
          <a:srgbClr val="FFFFFF"/>
        </a:accent3>
        <a:accent4>
          <a:srgbClr val="000000"/>
        </a:accent4>
        <a:accent5>
          <a:srgbClr val="E2ADAA"/>
        </a:accent5>
        <a:accent6>
          <a:srgbClr val="5C5C8A"/>
        </a:accent6>
        <a:hlink>
          <a:srgbClr val="999900"/>
        </a:hlink>
        <a:folHlink>
          <a:srgbClr val="4D4D4D"/>
        </a:folHlink>
      </a:clrScheme>
      <a:clrMap bg1="lt1" tx1="dk1" bg2="lt2" tx2="dk2" accent1="accent1" accent2="accent2" accent3="accent3" accent4="accent4" accent5="accent5" accent6="accent6" hlink="hlink" folHlink="folHlink"/>
    </a:extraClrScheme>
    <a:extraClrScheme>
      <a:clrScheme name="Refinado 7">
        <a:dk1>
          <a:srgbClr val="000000"/>
        </a:dk1>
        <a:lt1>
          <a:srgbClr val="FFFFFF"/>
        </a:lt1>
        <a:dk2>
          <a:srgbClr val="000066"/>
        </a:dk2>
        <a:lt2>
          <a:srgbClr val="333399"/>
        </a:lt2>
        <a:accent1>
          <a:srgbClr val="3399FF"/>
        </a:accent1>
        <a:accent2>
          <a:srgbClr val="9999FF"/>
        </a:accent2>
        <a:accent3>
          <a:srgbClr val="FFFFFF"/>
        </a:accent3>
        <a:accent4>
          <a:srgbClr val="000000"/>
        </a:accent4>
        <a:accent5>
          <a:srgbClr val="ADCAFF"/>
        </a:accent5>
        <a:accent6>
          <a:srgbClr val="8A8AE7"/>
        </a:accent6>
        <a:hlink>
          <a:srgbClr val="00CCFF"/>
        </a:hlink>
        <a:folHlink>
          <a:srgbClr val="5F5F5F"/>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Plaza.thmx</Template>
  <TotalTime>3130</TotalTime>
  <Words>1470</Words>
  <Application>Microsoft Office PowerPoint</Application>
  <PresentationFormat>On-screen Show (4:3)</PresentationFormat>
  <Paragraphs>137</Paragraphs>
  <Slides>19</Slides>
  <Notes>6</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Arial</vt:lpstr>
      <vt:lpstr>ＭＳ Ｐゴシック</vt:lpstr>
      <vt:lpstr>Times New Roman</vt:lpstr>
      <vt:lpstr>Wingdings</vt:lpstr>
      <vt:lpstr>Calibri</vt:lpstr>
      <vt:lpstr>Refinado</vt:lpstr>
      <vt:lpstr>Antropología, etnografía y política social</vt:lpstr>
      <vt:lpstr>¿Por qué evaluar mediante etnografía?</vt:lpstr>
      <vt:lpstr>ACLARACIONES:</vt:lpstr>
      <vt:lpstr>EVALUACIÓN: ¿Cómo sabemos que los objetivos se están alcanzando?</vt:lpstr>
      <vt:lpstr>Evaluaciones “cualitativas”: Investigaciones etnográficas</vt:lpstr>
      <vt:lpstr>Etnografía:</vt:lpstr>
      <vt:lpstr>El laboratorio etnográfico: </vt:lpstr>
      <vt:lpstr>Perspectiva procesual… cambios</vt:lpstr>
      <vt:lpstr>Muestras analíticas:</vt:lpstr>
      <vt:lpstr>Hipótesis:</vt:lpstr>
      <vt:lpstr>¿Ruptura del ciclo de reproducción de la pobreza?</vt:lpstr>
      <vt:lpstr>Variables principales: maximización de la varianza</vt:lpstr>
      <vt:lpstr>Método</vt:lpstr>
      <vt:lpstr>Muestra analítica teórica</vt:lpstr>
      <vt:lpstr>Muestra analítica: composición final</vt:lpstr>
      <vt:lpstr>Factores que obstaculizaron la muestra en Chiapas y Oaxaca</vt:lpstr>
      <vt:lpstr>CONCLUSIONES GENERALES: IMPACTO DIFERENCIAL</vt:lpstr>
      <vt:lpstr>CONCLUSIONES GENERALES DE LA EVAL</vt:lpstr>
      <vt:lpstr>VENTAJAS Y LOGROS DE LA EVALUACION CUALITATIVA</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Documento técnico trabajo</dc:title>
  <dc:creator>MECHE</dc:creator>
  <cp:lastModifiedBy>German Loyola Corres</cp:lastModifiedBy>
  <cp:revision>22</cp:revision>
  <dcterms:created xsi:type="dcterms:W3CDTF">2010-08-23T22:53:33Z</dcterms:created>
  <dcterms:modified xsi:type="dcterms:W3CDTF">2010-08-24T05:23:18Z</dcterms:modified>
</cp:coreProperties>
</file>