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sldx" ContentType="application/vnd.openxmlformats-officedocument.presentationml.slide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  <p:sldMasterId id="2147483810" r:id="rId2"/>
  </p:sldMasterIdLst>
  <p:notesMasterIdLst>
    <p:notesMasterId r:id="rId38"/>
  </p:notesMasterIdLst>
  <p:handoutMasterIdLst>
    <p:handoutMasterId r:id="rId39"/>
  </p:handoutMasterIdLst>
  <p:sldIdLst>
    <p:sldId id="305" r:id="rId3"/>
    <p:sldId id="306" r:id="rId4"/>
    <p:sldId id="331" r:id="rId5"/>
    <p:sldId id="294" r:id="rId6"/>
    <p:sldId id="328" r:id="rId7"/>
    <p:sldId id="318" r:id="rId8"/>
    <p:sldId id="320" r:id="rId9"/>
    <p:sldId id="332" r:id="rId10"/>
    <p:sldId id="316" r:id="rId11"/>
    <p:sldId id="319" r:id="rId12"/>
    <p:sldId id="264" r:id="rId13"/>
    <p:sldId id="269" r:id="rId14"/>
    <p:sldId id="311" r:id="rId15"/>
    <p:sldId id="340" r:id="rId16"/>
    <p:sldId id="308" r:id="rId17"/>
    <p:sldId id="284" r:id="rId18"/>
    <p:sldId id="303" r:id="rId19"/>
    <p:sldId id="333" r:id="rId20"/>
    <p:sldId id="304" r:id="rId21"/>
    <p:sldId id="314" r:id="rId22"/>
    <p:sldId id="279" r:id="rId23"/>
    <p:sldId id="312" r:id="rId24"/>
    <p:sldId id="280" r:id="rId25"/>
    <p:sldId id="315" r:id="rId26"/>
    <p:sldId id="313" r:id="rId27"/>
    <p:sldId id="287" r:id="rId28"/>
    <p:sldId id="338" r:id="rId29"/>
    <p:sldId id="334" r:id="rId30"/>
    <p:sldId id="339" r:id="rId31"/>
    <p:sldId id="325" r:id="rId32"/>
    <p:sldId id="321" r:id="rId33"/>
    <p:sldId id="282" r:id="rId34"/>
    <p:sldId id="335" r:id="rId35"/>
    <p:sldId id="298" r:id="rId36"/>
    <p:sldId id="288" r:id="rId3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EFD1"/>
    <a:srgbClr val="FFFFFF"/>
    <a:srgbClr val="FFFFCC"/>
    <a:srgbClr val="CCECFF"/>
    <a:srgbClr val="72D6FE"/>
    <a:srgbClr val="9999FF"/>
    <a:srgbClr val="CC0000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3" autoAdjust="0"/>
    <p:restoredTop sz="92054" autoAdjust="0"/>
  </p:normalViewPr>
  <p:slideViewPr>
    <p:cSldViewPr>
      <p:cViewPr>
        <p:scale>
          <a:sx n="50" d="100"/>
          <a:sy n="50" d="100"/>
        </p:scale>
        <p:origin x="-2226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701B94-EBC9-4F93-9A00-BAE14F75BCDD}" type="doc">
      <dgm:prSet loTypeId="urn:microsoft.com/office/officeart/2005/8/layout/hProcess9" loCatId="process" qsTypeId="urn:microsoft.com/office/officeart/2005/8/quickstyle/simple3" qsCatId="simple" csTypeId="urn:microsoft.com/office/officeart/2005/8/colors/accent1_2#1" csCatId="accent1" phldr="1"/>
      <dgm:spPr/>
    </dgm:pt>
    <dgm:pt modelId="{086B1D0E-7E13-4CBD-8AEA-1C2E84FB8A34}">
      <dgm:prSet phldrT="[Texto]" custT="1"/>
      <dgm:spPr/>
      <dgm:t>
        <a:bodyPr/>
        <a:lstStyle/>
        <a:p>
          <a:r>
            <a:rPr lang="es-MX" sz="2000" b="1" dirty="0" smtClean="0"/>
            <a:t>Productos</a:t>
          </a:r>
          <a:endParaRPr lang="es-MX" sz="2000" b="1" dirty="0"/>
        </a:p>
      </dgm:t>
    </dgm:pt>
    <dgm:pt modelId="{9AD95C8B-E17E-486E-94F4-E1059F8AA958}" type="parTrans" cxnId="{DA16C97F-F26C-444B-9ECB-458A76578B53}">
      <dgm:prSet/>
      <dgm:spPr/>
      <dgm:t>
        <a:bodyPr/>
        <a:lstStyle/>
        <a:p>
          <a:endParaRPr lang="es-MX" b="1"/>
        </a:p>
      </dgm:t>
    </dgm:pt>
    <dgm:pt modelId="{A80E69BB-5A8B-4E5F-AE4E-82A48DA386F2}" type="sibTrans" cxnId="{DA16C97F-F26C-444B-9ECB-458A76578B53}">
      <dgm:prSet/>
      <dgm:spPr/>
      <dgm:t>
        <a:bodyPr/>
        <a:lstStyle/>
        <a:p>
          <a:endParaRPr lang="es-MX" b="1"/>
        </a:p>
      </dgm:t>
    </dgm:pt>
    <dgm:pt modelId="{C01EF953-1E12-417C-A4C7-FD2886930A38}">
      <dgm:prSet phldrT="[Texto]" custT="1"/>
      <dgm:spPr/>
      <dgm:t>
        <a:bodyPr/>
        <a:lstStyle/>
        <a:p>
          <a:r>
            <a:rPr lang="es-MX" sz="2000" b="1" dirty="0" smtClean="0"/>
            <a:t>Efectos</a:t>
          </a:r>
        </a:p>
        <a:p>
          <a:r>
            <a:rPr lang="es-MX" sz="1400" b="1" dirty="0" smtClean="0"/>
            <a:t>beneficiarios</a:t>
          </a:r>
          <a:endParaRPr lang="es-MX" sz="1400" b="1" dirty="0"/>
        </a:p>
      </dgm:t>
    </dgm:pt>
    <dgm:pt modelId="{AA0513E3-20B4-4AE1-BFF8-4F7EE6C6A541}" type="parTrans" cxnId="{ED81A5DA-AA9B-46FA-97C6-C31A5C9083BB}">
      <dgm:prSet/>
      <dgm:spPr/>
      <dgm:t>
        <a:bodyPr/>
        <a:lstStyle/>
        <a:p>
          <a:endParaRPr lang="es-MX" b="1"/>
        </a:p>
      </dgm:t>
    </dgm:pt>
    <dgm:pt modelId="{A13A5917-D6C8-4835-AAD0-604A3D088480}" type="sibTrans" cxnId="{ED81A5DA-AA9B-46FA-97C6-C31A5C9083BB}">
      <dgm:prSet/>
      <dgm:spPr/>
      <dgm:t>
        <a:bodyPr/>
        <a:lstStyle/>
        <a:p>
          <a:endParaRPr lang="es-MX" b="1"/>
        </a:p>
      </dgm:t>
    </dgm:pt>
    <dgm:pt modelId="{CC2F79D9-53F8-49CE-B628-B152BC6744D4}">
      <dgm:prSet phldrT="[Texto]" custT="1"/>
      <dgm:spPr/>
      <dgm:t>
        <a:bodyPr/>
        <a:lstStyle/>
        <a:p>
          <a:r>
            <a:rPr lang="es-MX" sz="2000" b="1" dirty="0" smtClean="0"/>
            <a:t>Impacto</a:t>
          </a:r>
          <a:endParaRPr lang="es-MX" sz="2000" b="1" dirty="0"/>
        </a:p>
      </dgm:t>
    </dgm:pt>
    <dgm:pt modelId="{FAABF0B6-36CA-4365-9343-99CFA0D96ADC}" type="parTrans" cxnId="{49025DCA-C027-476B-8C72-A16D8A577FB9}">
      <dgm:prSet/>
      <dgm:spPr/>
      <dgm:t>
        <a:bodyPr/>
        <a:lstStyle/>
        <a:p>
          <a:endParaRPr lang="es-MX" b="1"/>
        </a:p>
      </dgm:t>
    </dgm:pt>
    <dgm:pt modelId="{F86F13B5-B4CB-4732-A071-A668873AD6DF}" type="sibTrans" cxnId="{49025DCA-C027-476B-8C72-A16D8A577FB9}">
      <dgm:prSet/>
      <dgm:spPr/>
      <dgm:t>
        <a:bodyPr/>
        <a:lstStyle/>
        <a:p>
          <a:endParaRPr lang="es-MX" b="1"/>
        </a:p>
      </dgm:t>
    </dgm:pt>
    <dgm:pt modelId="{C45D1347-D546-47E5-BBF2-ABFF7A122D00}">
      <dgm:prSet custT="1"/>
      <dgm:spPr/>
      <dgm:t>
        <a:bodyPr/>
        <a:lstStyle/>
        <a:p>
          <a:r>
            <a:rPr lang="es-MX" sz="2000" b="1" dirty="0" smtClean="0"/>
            <a:t>Actividades</a:t>
          </a:r>
          <a:endParaRPr lang="es-MX" sz="2000" b="1" dirty="0"/>
        </a:p>
      </dgm:t>
    </dgm:pt>
    <dgm:pt modelId="{ABB65E19-C8E6-4CFE-A9B5-0BD41485D586}" type="parTrans" cxnId="{F54C8DF2-EF7F-4D38-AE34-2FCBE9C64B13}">
      <dgm:prSet/>
      <dgm:spPr/>
      <dgm:t>
        <a:bodyPr/>
        <a:lstStyle/>
        <a:p>
          <a:endParaRPr lang="es-MX" b="1"/>
        </a:p>
      </dgm:t>
    </dgm:pt>
    <dgm:pt modelId="{C8852F03-F3BA-43C5-B604-525EC99C004F}" type="sibTrans" cxnId="{F54C8DF2-EF7F-4D38-AE34-2FCBE9C64B13}">
      <dgm:prSet/>
      <dgm:spPr/>
      <dgm:t>
        <a:bodyPr/>
        <a:lstStyle/>
        <a:p>
          <a:endParaRPr lang="es-MX" b="1"/>
        </a:p>
      </dgm:t>
    </dgm:pt>
    <dgm:pt modelId="{3E64D0AE-BAF2-4445-B0A3-0750A203655C}">
      <dgm:prSet custT="1"/>
      <dgm:spPr/>
      <dgm:t>
        <a:bodyPr/>
        <a:lstStyle/>
        <a:p>
          <a:r>
            <a:rPr lang="es-MX" sz="2000" b="1" dirty="0" smtClean="0"/>
            <a:t>Insumos</a:t>
          </a:r>
          <a:endParaRPr lang="es-MX" sz="2000" b="1" dirty="0"/>
        </a:p>
      </dgm:t>
    </dgm:pt>
    <dgm:pt modelId="{07E44643-3B00-4BFD-A495-F25F1C40B3E9}" type="parTrans" cxnId="{C3F09413-195A-45E6-8F5E-53C75AE1EABD}">
      <dgm:prSet/>
      <dgm:spPr/>
      <dgm:t>
        <a:bodyPr/>
        <a:lstStyle/>
        <a:p>
          <a:endParaRPr lang="es-MX" b="1"/>
        </a:p>
      </dgm:t>
    </dgm:pt>
    <dgm:pt modelId="{5F084BB8-ADE6-4A65-83A0-5C2692F56A27}" type="sibTrans" cxnId="{C3F09413-195A-45E6-8F5E-53C75AE1EABD}">
      <dgm:prSet/>
      <dgm:spPr/>
      <dgm:t>
        <a:bodyPr/>
        <a:lstStyle/>
        <a:p>
          <a:endParaRPr lang="es-MX" b="1"/>
        </a:p>
      </dgm:t>
    </dgm:pt>
    <dgm:pt modelId="{F339A411-2F4D-4AAF-BA43-E6D090C5DA0B}">
      <dgm:prSet custT="1"/>
      <dgm:spPr/>
      <dgm:t>
        <a:bodyPr/>
        <a:lstStyle/>
        <a:p>
          <a:r>
            <a:rPr lang="es-MX" sz="2000" b="1" dirty="0" smtClean="0"/>
            <a:t>Diseño</a:t>
          </a:r>
          <a:endParaRPr lang="es-MX" sz="2000" b="1" dirty="0"/>
        </a:p>
      </dgm:t>
    </dgm:pt>
    <dgm:pt modelId="{D36E47B4-8098-4D8E-A1F0-C7A598E48538}" type="parTrans" cxnId="{9B43D08C-561A-4993-9C6A-AAC5EF2D4B03}">
      <dgm:prSet/>
      <dgm:spPr/>
      <dgm:t>
        <a:bodyPr/>
        <a:lstStyle/>
        <a:p>
          <a:endParaRPr lang="es-MX" b="1"/>
        </a:p>
      </dgm:t>
    </dgm:pt>
    <dgm:pt modelId="{FDB1ED86-4529-423E-950C-CAA2FDC40FFA}" type="sibTrans" cxnId="{9B43D08C-561A-4993-9C6A-AAC5EF2D4B03}">
      <dgm:prSet/>
      <dgm:spPr/>
      <dgm:t>
        <a:bodyPr/>
        <a:lstStyle/>
        <a:p>
          <a:endParaRPr lang="es-MX" b="1"/>
        </a:p>
      </dgm:t>
    </dgm:pt>
    <dgm:pt modelId="{387F9E5F-9726-411E-8E74-DD372130BA35}" type="pres">
      <dgm:prSet presAssocID="{F6701B94-EBC9-4F93-9A00-BAE14F75BCDD}" presName="CompostProcess" presStyleCnt="0">
        <dgm:presLayoutVars>
          <dgm:dir/>
          <dgm:resizeHandles val="exact"/>
        </dgm:presLayoutVars>
      </dgm:prSet>
      <dgm:spPr/>
    </dgm:pt>
    <dgm:pt modelId="{DB1B1D18-BEB0-4277-8EEC-F00E9A9C9427}" type="pres">
      <dgm:prSet presAssocID="{F6701B94-EBC9-4F93-9A00-BAE14F75BCDD}" presName="arrow" presStyleLbl="bgShp" presStyleIdx="0" presStyleCnt="1"/>
      <dgm:spPr/>
    </dgm:pt>
    <dgm:pt modelId="{B04B5816-37D8-43C3-AB44-5990E220F31C}" type="pres">
      <dgm:prSet presAssocID="{F6701B94-EBC9-4F93-9A00-BAE14F75BCDD}" presName="linearProcess" presStyleCnt="0"/>
      <dgm:spPr/>
    </dgm:pt>
    <dgm:pt modelId="{2BF91F3C-0CC9-45D3-92F5-5531B6D5998E}" type="pres">
      <dgm:prSet presAssocID="{F339A411-2F4D-4AAF-BA43-E6D090C5DA0B}" presName="textNode" presStyleLbl="node1" presStyleIdx="0" presStyleCnt="6" custScaleX="13010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B0A986B-6629-47AF-82F9-C29061B71F8E}" type="pres">
      <dgm:prSet presAssocID="{FDB1ED86-4529-423E-950C-CAA2FDC40FFA}" presName="sibTrans" presStyleCnt="0"/>
      <dgm:spPr/>
    </dgm:pt>
    <dgm:pt modelId="{621ABF30-B2EE-4565-8320-62ECA8675962}" type="pres">
      <dgm:prSet presAssocID="{3E64D0AE-BAF2-4445-B0A3-0750A203655C}" presName="textNode" presStyleLbl="node1" presStyleIdx="1" presStyleCnt="6" custScaleX="12473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B933E08-E863-4A75-A72F-7462D176F752}" type="pres">
      <dgm:prSet presAssocID="{5F084BB8-ADE6-4A65-83A0-5C2692F56A27}" presName="sibTrans" presStyleCnt="0"/>
      <dgm:spPr/>
    </dgm:pt>
    <dgm:pt modelId="{D8597D15-DB72-4F63-9847-441CC7B47127}" type="pres">
      <dgm:prSet presAssocID="{C45D1347-D546-47E5-BBF2-ABFF7A122D00}" presName="textNode" presStyleLbl="node1" presStyleIdx="2" presStyleCnt="6" custScaleX="16407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A5546A4-68FC-4EDB-9EFF-375CF9B1D0CB}" type="pres">
      <dgm:prSet presAssocID="{C8852F03-F3BA-43C5-B604-525EC99C004F}" presName="sibTrans" presStyleCnt="0"/>
      <dgm:spPr/>
    </dgm:pt>
    <dgm:pt modelId="{E4ED72EF-75EB-4DAC-9F89-71DEA862E7AD}" type="pres">
      <dgm:prSet presAssocID="{086B1D0E-7E13-4CBD-8AEA-1C2E84FB8A34}" presName="textNode" presStyleLbl="node1" presStyleIdx="3" presStyleCnt="6" custScaleX="17210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3C714E9-26C6-4DC2-94F0-E017A8688FC0}" type="pres">
      <dgm:prSet presAssocID="{A80E69BB-5A8B-4E5F-AE4E-82A48DA386F2}" presName="sibTrans" presStyleCnt="0"/>
      <dgm:spPr/>
    </dgm:pt>
    <dgm:pt modelId="{9492A147-744F-47AA-8009-EC6C3E1A4C39}" type="pres">
      <dgm:prSet presAssocID="{C01EF953-1E12-417C-A4C7-FD2886930A38}" presName="textNode" presStyleLbl="node1" presStyleIdx="4" presStyleCnt="6" custScaleX="13106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7EA2E9B-44E0-47C6-8FE8-85330E92DB02}" type="pres">
      <dgm:prSet presAssocID="{A13A5917-D6C8-4835-AAD0-604A3D088480}" presName="sibTrans" presStyleCnt="0"/>
      <dgm:spPr/>
    </dgm:pt>
    <dgm:pt modelId="{37BF0969-D14F-4DFC-AA55-613DD44375B4}" type="pres">
      <dgm:prSet presAssocID="{CC2F79D9-53F8-49CE-B628-B152BC6744D4}" presName="textNode" presStyleLbl="node1" presStyleIdx="5" presStyleCnt="6" custScaleX="12496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C3F09413-195A-45E6-8F5E-53C75AE1EABD}" srcId="{F6701B94-EBC9-4F93-9A00-BAE14F75BCDD}" destId="{3E64D0AE-BAF2-4445-B0A3-0750A203655C}" srcOrd="1" destOrd="0" parTransId="{07E44643-3B00-4BFD-A495-F25F1C40B3E9}" sibTransId="{5F084BB8-ADE6-4A65-83A0-5C2692F56A27}"/>
    <dgm:cxn modelId="{A1BD3536-9212-493C-97A7-3A52D49889AC}" type="presOf" srcId="{3E64D0AE-BAF2-4445-B0A3-0750A203655C}" destId="{621ABF30-B2EE-4565-8320-62ECA8675962}" srcOrd="0" destOrd="0" presId="urn:microsoft.com/office/officeart/2005/8/layout/hProcess9"/>
    <dgm:cxn modelId="{9B43D08C-561A-4993-9C6A-AAC5EF2D4B03}" srcId="{F6701B94-EBC9-4F93-9A00-BAE14F75BCDD}" destId="{F339A411-2F4D-4AAF-BA43-E6D090C5DA0B}" srcOrd="0" destOrd="0" parTransId="{D36E47B4-8098-4D8E-A1F0-C7A598E48538}" sibTransId="{FDB1ED86-4529-423E-950C-CAA2FDC40FFA}"/>
    <dgm:cxn modelId="{0EAE6EE1-27D6-4A28-8540-753BA0F83ACD}" type="presOf" srcId="{C45D1347-D546-47E5-BBF2-ABFF7A122D00}" destId="{D8597D15-DB72-4F63-9847-441CC7B47127}" srcOrd="0" destOrd="0" presId="urn:microsoft.com/office/officeart/2005/8/layout/hProcess9"/>
    <dgm:cxn modelId="{FF953D11-B5FF-4FBC-AEB7-92BD511B8F82}" type="presOf" srcId="{C01EF953-1E12-417C-A4C7-FD2886930A38}" destId="{9492A147-744F-47AA-8009-EC6C3E1A4C39}" srcOrd="0" destOrd="0" presId="urn:microsoft.com/office/officeart/2005/8/layout/hProcess9"/>
    <dgm:cxn modelId="{4C5CBF19-01A5-4C3D-A821-31AB385334E1}" type="presOf" srcId="{086B1D0E-7E13-4CBD-8AEA-1C2E84FB8A34}" destId="{E4ED72EF-75EB-4DAC-9F89-71DEA862E7AD}" srcOrd="0" destOrd="0" presId="urn:microsoft.com/office/officeart/2005/8/layout/hProcess9"/>
    <dgm:cxn modelId="{F54C8DF2-EF7F-4D38-AE34-2FCBE9C64B13}" srcId="{F6701B94-EBC9-4F93-9A00-BAE14F75BCDD}" destId="{C45D1347-D546-47E5-BBF2-ABFF7A122D00}" srcOrd="2" destOrd="0" parTransId="{ABB65E19-C8E6-4CFE-A9B5-0BD41485D586}" sibTransId="{C8852F03-F3BA-43C5-B604-525EC99C004F}"/>
    <dgm:cxn modelId="{635696DF-9D14-4430-818E-C57544D234DB}" type="presOf" srcId="{CC2F79D9-53F8-49CE-B628-B152BC6744D4}" destId="{37BF0969-D14F-4DFC-AA55-613DD44375B4}" srcOrd="0" destOrd="0" presId="urn:microsoft.com/office/officeart/2005/8/layout/hProcess9"/>
    <dgm:cxn modelId="{C5FB50CB-0241-4D40-BF01-D2B03B18AD57}" type="presOf" srcId="{F339A411-2F4D-4AAF-BA43-E6D090C5DA0B}" destId="{2BF91F3C-0CC9-45D3-92F5-5531B6D5998E}" srcOrd="0" destOrd="0" presId="urn:microsoft.com/office/officeart/2005/8/layout/hProcess9"/>
    <dgm:cxn modelId="{C38296F1-61E4-4564-8692-F5F65F212CDC}" type="presOf" srcId="{F6701B94-EBC9-4F93-9A00-BAE14F75BCDD}" destId="{387F9E5F-9726-411E-8E74-DD372130BA35}" srcOrd="0" destOrd="0" presId="urn:microsoft.com/office/officeart/2005/8/layout/hProcess9"/>
    <dgm:cxn modelId="{ED81A5DA-AA9B-46FA-97C6-C31A5C9083BB}" srcId="{F6701B94-EBC9-4F93-9A00-BAE14F75BCDD}" destId="{C01EF953-1E12-417C-A4C7-FD2886930A38}" srcOrd="4" destOrd="0" parTransId="{AA0513E3-20B4-4AE1-BFF8-4F7EE6C6A541}" sibTransId="{A13A5917-D6C8-4835-AAD0-604A3D088480}"/>
    <dgm:cxn modelId="{DA16C97F-F26C-444B-9ECB-458A76578B53}" srcId="{F6701B94-EBC9-4F93-9A00-BAE14F75BCDD}" destId="{086B1D0E-7E13-4CBD-8AEA-1C2E84FB8A34}" srcOrd="3" destOrd="0" parTransId="{9AD95C8B-E17E-486E-94F4-E1059F8AA958}" sibTransId="{A80E69BB-5A8B-4E5F-AE4E-82A48DA386F2}"/>
    <dgm:cxn modelId="{49025DCA-C027-476B-8C72-A16D8A577FB9}" srcId="{F6701B94-EBC9-4F93-9A00-BAE14F75BCDD}" destId="{CC2F79D9-53F8-49CE-B628-B152BC6744D4}" srcOrd="5" destOrd="0" parTransId="{FAABF0B6-36CA-4365-9343-99CFA0D96ADC}" sibTransId="{F86F13B5-B4CB-4732-A071-A668873AD6DF}"/>
    <dgm:cxn modelId="{F9B4EB06-C1C4-4A42-ABD6-17CBFC485F4D}" type="presParOf" srcId="{387F9E5F-9726-411E-8E74-DD372130BA35}" destId="{DB1B1D18-BEB0-4277-8EEC-F00E9A9C9427}" srcOrd="0" destOrd="0" presId="urn:microsoft.com/office/officeart/2005/8/layout/hProcess9"/>
    <dgm:cxn modelId="{38B36944-1A1A-4D70-BA16-59A60FCB3040}" type="presParOf" srcId="{387F9E5F-9726-411E-8E74-DD372130BA35}" destId="{B04B5816-37D8-43C3-AB44-5990E220F31C}" srcOrd="1" destOrd="0" presId="urn:microsoft.com/office/officeart/2005/8/layout/hProcess9"/>
    <dgm:cxn modelId="{52D8AE18-3242-445D-B5A9-AD81C38FAE4F}" type="presParOf" srcId="{B04B5816-37D8-43C3-AB44-5990E220F31C}" destId="{2BF91F3C-0CC9-45D3-92F5-5531B6D5998E}" srcOrd="0" destOrd="0" presId="urn:microsoft.com/office/officeart/2005/8/layout/hProcess9"/>
    <dgm:cxn modelId="{A87B309D-C1EB-4C2C-B85F-230C8E9593D1}" type="presParOf" srcId="{B04B5816-37D8-43C3-AB44-5990E220F31C}" destId="{BB0A986B-6629-47AF-82F9-C29061B71F8E}" srcOrd="1" destOrd="0" presId="urn:microsoft.com/office/officeart/2005/8/layout/hProcess9"/>
    <dgm:cxn modelId="{B76F672A-C458-431D-826B-77BF8189A1DA}" type="presParOf" srcId="{B04B5816-37D8-43C3-AB44-5990E220F31C}" destId="{621ABF30-B2EE-4565-8320-62ECA8675962}" srcOrd="2" destOrd="0" presId="urn:microsoft.com/office/officeart/2005/8/layout/hProcess9"/>
    <dgm:cxn modelId="{9E370F76-F95B-456B-969C-C41362A9E0C5}" type="presParOf" srcId="{B04B5816-37D8-43C3-AB44-5990E220F31C}" destId="{EB933E08-E863-4A75-A72F-7462D176F752}" srcOrd="3" destOrd="0" presId="urn:microsoft.com/office/officeart/2005/8/layout/hProcess9"/>
    <dgm:cxn modelId="{77BC6285-0938-42DC-9796-7A5B904DA483}" type="presParOf" srcId="{B04B5816-37D8-43C3-AB44-5990E220F31C}" destId="{D8597D15-DB72-4F63-9847-441CC7B47127}" srcOrd="4" destOrd="0" presId="urn:microsoft.com/office/officeart/2005/8/layout/hProcess9"/>
    <dgm:cxn modelId="{85339B81-9562-40F8-B4B5-634E8F4FDDD6}" type="presParOf" srcId="{B04B5816-37D8-43C3-AB44-5990E220F31C}" destId="{DA5546A4-68FC-4EDB-9EFF-375CF9B1D0CB}" srcOrd="5" destOrd="0" presId="urn:microsoft.com/office/officeart/2005/8/layout/hProcess9"/>
    <dgm:cxn modelId="{B7D5DA01-B4E8-4552-9B97-C81DB087ACF0}" type="presParOf" srcId="{B04B5816-37D8-43C3-AB44-5990E220F31C}" destId="{E4ED72EF-75EB-4DAC-9F89-71DEA862E7AD}" srcOrd="6" destOrd="0" presId="urn:microsoft.com/office/officeart/2005/8/layout/hProcess9"/>
    <dgm:cxn modelId="{4DC6A898-F697-4F07-8BBD-7399593200D4}" type="presParOf" srcId="{B04B5816-37D8-43C3-AB44-5990E220F31C}" destId="{13C714E9-26C6-4DC2-94F0-E017A8688FC0}" srcOrd="7" destOrd="0" presId="urn:microsoft.com/office/officeart/2005/8/layout/hProcess9"/>
    <dgm:cxn modelId="{9E7FAB68-C3AC-499D-83EC-178BA77A7016}" type="presParOf" srcId="{B04B5816-37D8-43C3-AB44-5990E220F31C}" destId="{9492A147-744F-47AA-8009-EC6C3E1A4C39}" srcOrd="8" destOrd="0" presId="urn:microsoft.com/office/officeart/2005/8/layout/hProcess9"/>
    <dgm:cxn modelId="{0F614DCD-5A1D-432B-BA50-48DAB0BCF11C}" type="presParOf" srcId="{B04B5816-37D8-43C3-AB44-5990E220F31C}" destId="{B7EA2E9B-44E0-47C6-8FE8-85330E92DB02}" srcOrd="9" destOrd="0" presId="urn:microsoft.com/office/officeart/2005/8/layout/hProcess9"/>
    <dgm:cxn modelId="{5EBE7313-D23C-4B76-9980-0205AE384973}" type="presParOf" srcId="{B04B5816-37D8-43C3-AB44-5990E220F31C}" destId="{37BF0969-D14F-4DFC-AA55-613DD44375B4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8E01CC-BE67-4519-B606-BEDC56A32A98}" type="doc">
      <dgm:prSet loTypeId="urn:microsoft.com/office/officeart/2005/8/layout/process2" loCatId="process" qsTypeId="urn:microsoft.com/office/officeart/2005/8/quickstyle/simple1#1" qsCatId="simple" csTypeId="urn:microsoft.com/office/officeart/2005/8/colors/accent1_2#1" csCatId="accent1" phldr="1"/>
      <dgm:spPr/>
    </dgm:pt>
    <dgm:pt modelId="{37C6770D-7B67-4BC1-998D-B71E13F38F2D}">
      <dgm:prSet phldrT="[Texto]"/>
      <dgm:spPr/>
      <dgm:t>
        <a:bodyPr/>
        <a:lstStyle/>
        <a:p>
          <a:r>
            <a:rPr lang="es-MX" dirty="0" smtClean="0"/>
            <a:t>problema</a:t>
          </a:r>
          <a:endParaRPr lang="es-MX" dirty="0"/>
        </a:p>
      </dgm:t>
    </dgm:pt>
    <dgm:pt modelId="{69A6BB84-44D0-422A-92E8-77448871357B}" type="parTrans" cxnId="{BA721FA3-A78F-4D3B-913B-C97CAFF52B99}">
      <dgm:prSet/>
      <dgm:spPr/>
      <dgm:t>
        <a:bodyPr/>
        <a:lstStyle/>
        <a:p>
          <a:endParaRPr lang="es-MX"/>
        </a:p>
      </dgm:t>
    </dgm:pt>
    <dgm:pt modelId="{D63A56BD-9C0C-459A-B523-4BD748A184DD}" type="sibTrans" cxnId="{BA721FA3-A78F-4D3B-913B-C97CAFF52B99}">
      <dgm:prSet/>
      <dgm:spPr/>
      <dgm:t>
        <a:bodyPr/>
        <a:lstStyle/>
        <a:p>
          <a:endParaRPr lang="es-MX"/>
        </a:p>
      </dgm:t>
    </dgm:pt>
    <dgm:pt modelId="{D372074D-4B53-4B2A-9EFA-0D4C997BBB93}">
      <dgm:prSet phldrT="[Texto]"/>
      <dgm:spPr/>
      <dgm:t>
        <a:bodyPr/>
        <a:lstStyle/>
        <a:p>
          <a:r>
            <a:rPr lang="es-MX" dirty="0" smtClean="0"/>
            <a:t>¿por qué? 1</a:t>
          </a:r>
          <a:endParaRPr lang="es-MX" dirty="0"/>
        </a:p>
      </dgm:t>
    </dgm:pt>
    <dgm:pt modelId="{FE16E732-E18A-46E0-A7AF-CF8D14282A52}" type="parTrans" cxnId="{45DD6061-0D7A-496C-9AED-868514FA8032}">
      <dgm:prSet/>
      <dgm:spPr/>
      <dgm:t>
        <a:bodyPr/>
        <a:lstStyle/>
        <a:p>
          <a:endParaRPr lang="es-MX"/>
        </a:p>
      </dgm:t>
    </dgm:pt>
    <dgm:pt modelId="{70ADEE00-B4D1-46A1-A3C1-3E7661D68122}" type="sibTrans" cxnId="{45DD6061-0D7A-496C-9AED-868514FA8032}">
      <dgm:prSet/>
      <dgm:spPr/>
      <dgm:t>
        <a:bodyPr/>
        <a:lstStyle/>
        <a:p>
          <a:endParaRPr lang="es-MX"/>
        </a:p>
      </dgm:t>
    </dgm:pt>
    <dgm:pt modelId="{95ED3D16-2BEE-4E6D-A899-E5D9E6FBE8E2}">
      <dgm:prSet phldrT="[Texto]"/>
      <dgm:spPr/>
      <dgm:t>
        <a:bodyPr/>
        <a:lstStyle/>
        <a:p>
          <a:r>
            <a:rPr lang="es-MX" dirty="0" smtClean="0"/>
            <a:t>¿por qué? 2</a:t>
          </a:r>
          <a:endParaRPr lang="es-MX" dirty="0"/>
        </a:p>
      </dgm:t>
    </dgm:pt>
    <dgm:pt modelId="{0288D84F-09C4-43C9-B0CB-43A4C58423C1}" type="sibTrans" cxnId="{A6347B7C-3206-411C-8C96-74743E40F6FB}">
      <dgm:prSet/>
      <dgm:spPr/>
      <dgm:t>
        <a:bodyPr/>
        <a:lstStyle/>
        <a:p>
          <a:endParaRPr lang="es-MX"/>
        </a:p>
      </dgm:t>
    </dgm:pt>
    <dgm:pt modelId="{ABBBC528-DE1E-46D4-A50C-DD8E451861C5}" type="parTrans" cxnId="{A6347B7C-3206-411C-8C96-74743E40F6FB}">
      <dgm:prSet/>
      <dgm:spPr/>
      <dgm:t>
        <a:bodyPr/>
        <a:lstStyle/>
        <a:p>
          <a:endParaRPr lang="es-MX"/>
        </a:p>
      </dgm:t>
    </dgm:pt>
    <dgm:pt modelId="{B216376D-F8F6-45EE-9F40-3BAF73688A04}">
      <dgm:prSet/>
      <dgm:spPr/>
      <dgm:t>
        <a:bodyPr/>
        <a:lstStyle/>
        <a:p>
          <a:r>
            <a:rPr lang="es-MX" dirty="0" smtClean="0"/>
            <a:t>¿por qué? 3</a:t>
          </a:r>
          <a:endParaRPr lang="es-MX" dirty="0"/>
        </a:p>
      </dgm:t>
    </dgm:pt>
    <dgm:pt modelId="{92F5BFDA-9C59-4C26-883C-48B537DCD642}" type="parTrans" cxnId="{6F600302-134D-40DB-A410-BF76028442A4}">
      <dgm:prSet/>
      <dgm:spPr/>
      <dgm:t>
        <a:bodyPr/>
        <a:lstStyle/>
        <a:p>
          <a:endParaRPr lang="es-MX"/>
        </a:p>
      </dgm:t>
    </dgm:pt>
    <dgm:pt modelId="{FD3D25A0-D3D6-4B7D-A1CF-8205CFD5AC23}" type="sibTrans" cxnId="{6F600302-134D-40DB-A410-BF76028442A4}">
      <dgm:prSet/>
      <dgm:spPr/>
      <dgm:t>
        <a:bodyPr/>
        <a:lstStyle/>
        <a:p>
          <a:endParaRPr lang="es-MX"/>
        </a:p>
      </dgm:t>
    </dgm:pt>
    <dgm:pt modelId="{3D530123-42BC-428D-8BAE-F2F7A222DD36}" type="pres">
      <dgm:prSet presAssocID="{308E01CC-BE67-4519-B606-BEDC56A32A98}" presName="linearFlow" presStyleCnt="0">
        <dgm:presLayoutVars>
          <dgm:resizeHandles val="exact"/>
        </dgm:presLayoutVars>
      </dgm:prSet>
      <dgm:spPr/>
    </dgm:pt>
    <dgm:pt modelId="{5F1B2E38-A9A8-4632-9BDC-D0F9FA3DF674}" type="pres">
      <dgm:prSet presAssocID="{37C6770D-7B67-4BC1-998D-B71E13F38F2D}" presName="node" presStyleLbl="node1" presStyleIdx="0" presStyleCnt="4" custScaleX="144027" custLinFactNeighborX="-84100" custLinFactNeighborY="1379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DF49CD-319A-49A8-A636-09A9CDB8D42B}" type="pres">
      <dgm:prSet presAssocID="{D63A56BD-9C0C-459A-B523-4BD748A184DD}" presName="sibTrans" presStyleLbl="sibTrans2D1" presStyleIdx="0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EF6E5E72-52B1-4062-9BE8-3FABBB57B6D7}" type="pres">
      <dgm:prSet presAssocID="{D63A56BD-9C0C-459A-B523-4BD748A184DD}" presName="connectorText" presStyleLbl="sibTrans2D1" presStyleIdx="0" presStyleCnt="3"/>
      <dgm:spPr/>
      <dgm:t>
        <a:bodyPr/>
        <a:lstStyle/>
        <a:p>
          <a:endParaRPr lang="es-MX"/>
        </a:p>
      </dgm:t>
    </dgm:pt>
    <dgm:pt modelId="{29659D50-5F1D-4E18-A96D-364589C79AAA}" type="pres">
      <dgm:prSet presAssocID="{D372074D-4B53-4B2A-9EFA-0D4C997BBB93}" presName="node" presStyleLbl="node1" presStyleIdx="1" presStyleCnt="4" custScaleX="134274" custLinFactNeighborX="-91762" custLinFactNeighborY="-2413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EB12CF1-5154-46BB-B78A-C2BBD27A5F6F}" type="pres">
      <dgm:prSet presAssocID="{70ADEE00-B4D1-46A1-A3C1-3E7661D68122}" presName="sibTrans" presStyleLbl="sibTrans2D1" presStyleIdx="1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FED2D68F-DFDA-4646-B751-2EB84BBAA200}" type="pres">
      <dgm:prSet presAssocID="{70ADEE00-B4D1-46A1-A3C1-3E7661D68122}" presName="connectorText" presStyleLbl="sibTrans2D1" presStyleIdx="1" presStyleCnt="3"/>
      <dgm:spPr/>
      <dgm:t>
        <a:bodyPr/>
        <a:lstStyle/>
        <a:p>
          <a:endParaRPr lang="es-MX"/>
        </a:p>
      </dgm:t>
    </dgm:pt>
    <dgm:pt modelId="{7295C720-D89D-439D-BD48-A6FD29F59356}" type="pres">
      <dgm:prSet presAssocID="{95ED3D16-2BEE-4E6D-A899-E5D9E6FBE8E2}" presName="node" presStyleLbl="node1" presStyleIdx="2" presStyleCnt="4" custScaleX="144027" custLinFactNeighborX="-87931" custLinFactNeighborY="-6206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8A21E0E-73DD-4147-9FF0-91ADE439C5E6}" type="pres">
      <dgm:prSet presAssocID="{0288D84F-09C4-43C9-B0CB-43A4C58423C1}" presName="sibTrans" presStyleLbl="sibTrans2D1" presStyleIdx="2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3D3FB8AC-73CB-4558-B6CE-E339629C8262}" type="pres">
      <dgm:prSet presAssocID="{0288D84F-09C4-43C9-B0CB-43A4C58423C1}" presName="connectorText" presStyleLbl="sibTrans2D1" presStyleIdx="2" presStyleCnt="3"/>
      <dgm:spPr/>
      <dgm:t>
        <a:bodyPr/>
        <a:lstStyle/>
        <a:p>
          <a:endParaRPr lang="es-MX"/>
        </a:p>
      </dgm:t>
    </dgm:pt>
    <dgm:pt modelId="{7E73ED02-65BA-43A6-8130-52828A74E9AF}" type="pres">
      <dgm:prSet presAssocID="{B216376D-F8F6-45EE-9F40-3BAF73688A04}" presName="node" presStyleLbl="node1" presStyleIdx="3" presStyleCnt="4" custScaleX="144027" custLinFactNeighborX="-91163" custLinFactNeighborY="-5355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D14CA11-6445-42DA-B463-06B1BB027D3A}" type="presOf" srcId="{37C6770D-7B67-4BC1-998D-B71E13F38F2D}" destId="{5F1B2E38-A9A8-4632-9BDC-D0F9FA3DF674}" srcOrd="0" destOrd="0" presId="urn:microsoft.com/office/officeart/2005/8/layout/process2"/>
    <dgm:cxn modelId="{F517232B-992C-4482-9B77-EFE282E431D9}" type="presOf" srcId="{95ED3D16-2BEE-4E6D-A899-E5D9E6FBE8E2}" destId="{7295C720-D89D-439D-BD48-A6FD29F59356}" srcOrd="0" destOrd="0" presId="urn:microsoft.com/office/officeart/2005/8/layout/process2"/>
    <dgm:cxn modelId="{BA721FA3-A78F-4D3B-913B-C97CAFF52B99}" srcId="{308E01CC-BE67-4519-B606-BEDC56A32A98}" destId="{37C6770D-7B67-4BC1-998D-B71E13F38F2D}" srcOrd="0" destOrd="0" parTransId="{69A6BB84-44D0-422A-92E8-77448871357B}" sibTransId="{D63A56BD-9C0C-459A-B523-4BD748A184DD}"/>
    <dgm:cxn modelId="{F1BF8E89-F5C1-4E84-82CF-C5086AE382E3}" type="presOf" srcId="{70ADEE00-B4D1-46A1-A3C1-3E7661D68122}" destId="{6EB12CF1-5154-46BB-B78A-C2BBD27A5F6F}" srcOrd="0" destOrd="0" presId="urn:microsoft.com/office/officeart/2005/8/layout/process2"/>
    <dgm:cxn modelId="{375E6D6B-C992-478A-9924-BC6CF8486A18}" type="presOf" srcId="{D63A56BD-9C0C-459A-B523-4BD748A184DD}" destId="{7ADF49CD-319A-49A8-A636-09A9CDB8D42B}" srcOrd="0" destOrd="0" presId="urn:microsoft.com/office/officeart/2005/8/layout/process2"/>
    <dgm:cxn modelId="{45DD6061-0D7A-496C-9AED-868514FA8032}" srcId="{308E01CC-BE67-4519-B606-BEDC56A32A98}" destId="{D372074D-4B53-4B2A-9EFA-0D4C997BBB93}" srcOrd="1" destOrd="0" parTransId="{FE16E732-E18A-46E0-A7AF-CF8D14282A52}" sibTransId="{70ADEE00-B4D1-46A1-A3C1-3E7661D68122}"/>
    <dgm:cxn modelId="{1EB301E4-5664-40A5-99F2-5CF5D0F7CFBA}" type="presOf" srcId="{70ADEE00-B4D1-46A1-A3C1-3E7661D68122}" destId="{FED2D68F-DFDA-4646-B751-2EB84BBAA200}" srcOrd="1" destOrd="0" presId="urn:microsoft.com/office/officeart/2005/8/layout/process2"/>
    <dgm:cxn modelId="{6F600302-134D-40DB-A410-BF76028442A4}" srcId="{308E01CC-BE67-4519-B606-BEDC56A32A98}" destId="{B216376D-F8F6-45EE-9F40-3BAF73688A04}" srcOrd="3" destOrd="0" parTransId="{92F5BFDA-9C59-4C26-883C-48B537DCD642}" sibTransId="{FD3D25A0-D3D6-4B7D-A1CF-8205CFD5AC23}"/>
    <dgm:cxn modelId="{FCBC386C-3232-4E59-8DA0-AAFBEB37021B}" type="presOf" srcId="{B216376D-F8F6-45EE-9F40-3BAF73688A04}" destId="{7E73ED02-65BA-43A6-8130-52828A74E9AF}" srcOrd="0" destOrd="0" presId="urn:microsoft.com/office/officeart/2005/8/layout/process2"/>
    <dgm:cxn modelId="{01CE58EA-B408-445C-908C-CB737D68C06D}" type="presOf" srcId="{0288D84F-09C4-43C9-B0CB-43A4C58423C1}" destId="{3D3FB8AC-73CB-4558-B6CE-E339629C8262}" srcOrd="1" destOrd="0" presId="urn:microsoft.com/office/officeart/2005/8/layout/process2"/>
    <dgm:cxn modelId="{A98AE675-4149-4F1B-A1B6-B087CC49EFD1}" type="presOf" srcId="{0288D84F-09C4-43C9-B0CB-43A4C58423C1}" destId="{C8A21E0E-73DD-4147-9FF0-91ADE439C5E6}" srcOrd="0" destOrd="0" presId="urn:microsoft.com/office/officeart/2005/8/layout/process2"/>
    <dgm:cxn modelId="{7180BDBC-A3B4-4DBC-90A3-7C9D6848FAE0}" type="presOf" srcId="{D63A56BD-9C0C-459A-B523-4BD748A184DD}" destId="{EF6E5E72-52B1-4062-9BE8-3FABBB57B6D7}" srcOrd="1" destOrd="0" presId="urn:microsoft.com/office/officeart/2005/8/layout/process2"/>
    <dgm:cxn modelId="{7A7A169C-AB98-4FA5-81B3-9A9F95F61D67}" type="presOf" srcId="{308E01CC-BE67-4519-B606-BEDC56A32A98}" destId="{3D530123-42BC-428D-8BAE-F2F7A222DD36}" srcOrd="0" destOrd="0" presId="urn:microsoft.com/office/officeart/2005/8/layout/process2"/>
    <dgm:cxn modelId="{A6347B7C-3206-411C-8C96-74743E40F6FB}" srcId="{308E01CC-BE67-4519-B606-BEDC56A32A98}" destId="{95ED3D16-2BEE-4E6D-A899-E5D9E6FBE8E2}" srcOrd="2" destOrd="0" parTransId="{ABBBC528-DE1E-46D4-A50C-DD8E451861C5}" sibTransId="{0288D84F-09C4-43C9-B0CB-43A4C58423C1}"/>
    <dgm:cxn modelId="{4B745F86-FA6B-4363-9FFD-060A9FD3C838}" type="presOf" srcId="{D372074D-4B53-4B2A-9EFA-0D4C997BBB93}" destId="{29659D50-5F1D-4E18-A96D-364589C79AAA}" srcOrd="0" destOrd="0" presId="urn:microsoft.com/office/officeart/2005/8/layout/process2"/>
    <dgm:cxn modelId="{63B1FF31-FE1E-4A09-A7E3-757FBA5DB9A8}" type="presParOf" srcId="{3D530123-42BC-428D-8BAE-F2F7A222DD36}" destId="{5F1B2E38-A9A8-4632-9BDC-D0F9FA3DF674}" srcOrd="0" destOrd="0" presId="urn:microsoft.com/office/officeart/2005/8/layout/process2"/>
    <dgm:cxn modelId="{D704C84A-DB35-4B53-A288-7099C18413D2}" type="presParOf" srcId="{3D530123-42BC-428D-8BAE-F2F7A222DD36}" destId="{7ADF49CD-319A-49A8-A636-09A9CDB8D42B}" srcOrd="1" destOrd="0" presId="urn:microsoft.com/office/officeart/2005/8/layout/process2"/>
    <dgm:cxn modelId="{2B5527D2-3484-4CDD-AD9A-51D33B71A427}" type="presParOf" srcId="{7ADF49CD-319A-49A8-A636-09A9CDB8D42B}" destId="{EF6E5E72-52B1-4062-9BE8-3FABBB57B6D7}" srcOrd="0" destOrd="0" presId="urn:microsoft.com/office/officeart/2005/8/layout/process2"/>
    <dgm:cxn modelId="{57811761-AD31-4705-87F8-C3CE2B7800DC}" type="presParOf" srcId="{3D530123-42BC-428D-8BAE-F2F7A222DD36}" destId="{29659D50-5F1D-4E18-A96D-364589C79AAA}" srcOrd="2" destOrd="0" presId="urn:microsoft.com/office/officeart/2005/8/layout/process2"/>
    <dgm:cxn modelId="{5A2F565F-2F0B-4AF4-927E-523EA89442A1}" type="presParOf" srcId="{3D530123-42BC-428D-8BAE-F2F7A222DD36}" destId="{6EB12CF1-5154-46BB-B78A-C2BBD27A5F6F}" srcOrd="3" destOrd="0" presId="urn:microsoft.com/office/officeart/2005/8/layout/process2"/>
    <dgm:cxn modelId="{471D1220-DC34-4841-8B5D-3D58A56B3C87}" type="presParOf" srcId="{6EB12CF1-5154-46BB-B78A-C2BBD27A5F6F}" destId="{FED2D68F-DFDA-4646-B751-2EB84BBAA200}" srcOrd="0" destOrd="0" presId="urn:microsoft.com/office/officeart/2005/8/layout/process2"/>
    <dgm:cxn modelId="{EDF29D39-F71E-4B8D-9275-93B82BB757C4}" type="presParOf" srcId="{3D530123-42BC-428D-8BAE-F2F7A222DD36}" destId="{7295C720-D89D-439D-BD48-A6FD29F59356}" srcOrd="4" destOrd="0" presId="urn:microsoft.com/office/officeart/2005/8/layout/process2"/>
    <dgm:cxn modelId="{41196E83-ECF8-4966-958D-375DAE11FA21}" type="presParOf" srcId="{3D530123-42BC-428D-8BAE-F2F7A222DD36}" destId="{C8A21E0E-73DD-4147-9FF0-91ADE439C5E6}" srcOrd="5" destOrd="0" presId="urn:microsoft.com/office/officeart/2005/8/layout/process2"/>
    <dgm:cxn modelId="{61756AB6-9914-4BFC-A848-CAF4AE124A3A}" type="presParOf" srcId="{C8A21E0E-73DD-4147-9FF0-91ADE439C5E6}" destId="{3D3FB8AC-73CB-4558-B6CE-E339629C8262}" srcOrd="0" destOrd="0" presId="urn:microsoft.com/office/officeart/2005/8/layout/process2"/>
    <dgm:cxn modelId="{9527186D-FF02-4D4C-8052-E26740299C7F}" type="presParOf" srcId="{3D530123-42BC-428D-8BAE-F2F7A222DD36}" destId="{7E73ED02-65BA-43A6-8130-52828A74E9AF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8E01CC-BE67-4519-B606-BEDC56A32A98}" type="doc">
      <dgm:prSet loTypeId="urn:microsoft.com/office/officeart/2005/8/layout/process2" loCatId="process" qsTypeId="urn:microsoft.com/office/officeart/2005/8/quickstyle/simple1#2" qsCatId="simple" csTypeId="urn:microsoft.com/office/officeart/2005/8/colors/accent1_2#2" csCatId="accent1" phldr="1"/>
      <dgm:spPr/>
    </dgm:pt>
    <dgm:pt modelId="{37C6770D-7B67-4BC1-998D-B71E13F38F2D}">
      <dgm:prSet phldrT="[Texto]" custT="1"/>
      <dgm:spPr/>
      <dgm:t>
        <a:bodyPr/>
        <a:lstStyle/>
        <a:p>
          <a:r>
            <a:rPr lang="es-MX" sz="2800" b="1" dirty="0" smtClean="0"/>
            <a:t>pobreza</a:t>
          </a:r>
          <a:endParaRPr lang="es-MX" sz="2800" b="1" dirty="0"/>
        </a:p>
      </dgm:t>
    </dgm:pt>
    <dgm:pt modelId="{69A6BB84-44D0-422A-92E8-77448871357B}" type="parTrans" cxnId="{BA721FA3-A78F-4D3B-913B-C97CAFF52B99}">
      <dgm:prSet/>
      <dgm:spPr/>
      <dgm:t>
        <a:bodyPr/>
        <a:lstStyle/>
        <a:p>
          <a:endParaRPr lang="es-MX"/>
        </a:p>
      </dgm:t>
    </dgm:pt>
    <dgm:pt modelId="{D63A56BD-9C0C-459A-B523-4BD748A184DD}" type="sibTrans" cxnId="{BA721FA3-A78F-4D3B-913B-C97CAFF52B99}">
      <dgm:prSet/>
      <dgm:spPr/>
      <dgm:t>
        <a:bodyPr/>
        <a:lstStyle/>
        <a:p>
          <a:endParaRPr lang="es-MX"/>
        </a:p>
      </dgm:t>
    </dgm:pt>
    <dgm:pt modelId="{D372074D-4B53-4B2A-9EFA-0D4C997BBB93}">
      <dgm:prSet phldrT="[Texto]" custT="1"/>
      <dgm:spPr/>
      <dgm:t>
        <a:bodyPr/>
        <a:lstStyle/>
        <a:p>
          <a:r>
            <a:rPr lang="es-MX" sz="2000" dirty="0" smtClean="0"/>
            <a:t>Bajos ingresos</a:t>
          </a:r>
          <a:endParaRPr lang="es-MX" sz="2000" dirty="0"/>
        </a:p>
      </dgm:t>
    </dgm:pt>
    <dgm:pt modelId="{FE16E732-E18A-46E0-A7AF-CF8D14282A52}" type="parTrans" cxnId="{45DD6061-0D7A-496C-9AED-868514FA8032}">
      <dgm:prSet/>
      <dgm:spPr/>
      <dgm:t>
        <a:bodyPr/>
        <a:lstStyle/>
        <a:p>
          <a:endParaRPr lang="es-MX"/>
        </a:p>
      </dgm:t>
    </dgm:pt>
    <dgm:pt modelId="{70ADEE00-B4D1-46A1-A3C1-3E7661D68122}" type="sibTrans" cxnId="{45DD6061-0D7A-496C-9AED-868514FA8032}">
      <dgm:prSet/>
      <dgm:spPr/>
      <dgm:t>
        <a:bodyPr/>
        <a:lstStyle/>
        <a:p>
          <a:endParaRPr lang="es-MX" dirty="0"/>
        </a:p>
      </dgm:t>
    </dgm:pt>
    <dgm:pt modelId="{95ED3D16-2BEE-4E6D-A899-E5D9E6FBE8E2}">
      <dgm:prSet phldrT="[Texto]" custT="1"/>
      <dgm:spPr/>
      <dgm:t>
        <a:bodyPr/>
        <a:lstStyle/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dirty="0" smtClean="0"/>
            <a:t>Baja competencia laboral</a:t>
          </a:r>
          <a:endParaRPr lang="es-MX" sz="2000" dirty="0"/>
        </a:p>
      </dgm:t>
    </dgm:pt>
    <dgm:pt modelId="{0288D84F-09C4-43C9-B0CB-43A4C58423C1}" type="sibTrans" cxnId="{A6347B7C-3206-411C-8C96-74743E40F6FB}">
      <dgm:prSet/>
      <dgm:spPr/>
      <dgm:t>
        <a:bodyPr/>
        <a:lstStyle/>
        <a:p>
          <a:endParaRPr lang="es-MX"/>
        </a:p>
      </dgm:t>
    </dgm:pt>
    <dgm:pt modelId="{ABBBC528-DE1E-46D4-A50C-DD8E451861C5}" type="parTrans" cxnId="{A6347B7C-3206-411C-8C96-74743E40F6FB}">
      <dgm:prSet/>
      <dgm:spPr/>
      <dgm:t>
        <a:bodyPr/>
        <a:lstStyle/>
        <a:p>
          <a:endParaRPr lang="es-MX"/>
        </a:p>
      </dgm:t>
    </dgm:pt>
    <dgm:pt modelId="{B216376D-F8F6-45EE-9F40-3BAF73688A04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2000" dirty="0" smtClean="0"/>
            <a:t>Bajos niveles de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2000" dirty="0" smtClean="0"/>
            <a:t> escolaridad</a:t>
          </a:r>
        </a:p>
      </dgm:t>
    </dgm:pt>
    <dgm:pt modelId="{92F5BFDA-9C59-4C26-883C-48B537DCD642}" type="parTrans" cxnId="{6F600302-134D-40DB-A410-BF76028442A4}">
      <dgm:prSet/>
      <dgm:spPr/>
      <dgm:t>
        <a:bodyPr/>
        <a:lstStyle/>
        <a:p>
          <a:endParaRPr lang="es-MX"/>
        </a:p>
      </dgm:t>
    </dgm:pt>
    <dgm:pt modelId="{FD3D25A0-D3D6-4B7D-A1CF-8205CFD5AC23}" type="sibTrans" cxnId="{6F600302-134D-40DB-A410-BF76028442A4}">
      <dgm:prSet/>
      <dgm:spPr/>
      <dgm:t>
        <a:bodyPr/>
        <a:lstStyle/>
        <a:p>
          <a:endParaRPr lang="es-MX"/>
        </a:p>
      </dgm:t>
    </dgm:pt>
    <dgm:pt modelId="{3D530123-42BC-428D-8BAE-F2F7A222DD36}" type="pres">
      <dgm:prSet presAssocID="{308E01CC-BE67-4519-B606-BEDC56A32A98}" presName="linearFlow" presStyleCnt="0">
        <dgm:presLayoutVars>
          <dgm:resizeHandles val="exact"/>
        </dgm:presLayoutVars>
      </dgm:prSet>
      <dgm:spPr/>
    </dgm:pt>
    <dgm:pt modelId="{5F1B2E38-A9A8-4632-9BDC-D0F9FA3DF674}" type="pres">
      <dgm:prSet presAssocID="{37C6770D-7B67-4BC1-998D-B71E13F38F2D}" presName="node" presStyleLbl="node1" presStyleIdx="0" presStyleCnt="4" custLinFactNeighborX="2857" custLinFactNeighborY="1597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DF49CD-319A-49A8-A636-09A9CDB8D42B}" type="pres">
      <dgm:prSet presAssocID="{D63A56BD-9C0C-459A-B523-4BD748A184DD}" presName="sibTrans" presStyleLbl="sibTrans2D1" presStyleIdx="0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EF6E5E72-52B1-4062-9BE8-3FABBB57B6D7}" type="pres">
      <dgm:prSet presAssocID="{D63A56BD-9C0C-459A-B523-4BD748A184DD}" presName="connectorText" presStyleLbl="sibTrans2D1" presStyleIdx="0" presStyleCnt="3"/>
      <dgm:spPr/>
      <dgm:t>
        <a:bodyPr/>
        <a:lstStyle/>
        <a:p>
          <a:endParaRPr lang="es-MX"/>
        </a:p>
      </dgm:t>
    </dgm:pt>
    <dgm:pt modelId="{29659D50-5F1D-4E18-A96D-364589C79AAA}" type="pres">
      <dgm:prSet presAssocID="{D372074D-4B53-4B2A-9EFA-0D4C997BBB93}" presName="node" presStyleLbl="node1" presStyleIdx="1" presStyleCnt="4" custLinFactNeighborX="-14610" custLinFactNeighborY="-2807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EB12CF1-5154-46BB-B78A-C2BBD27A5F6F}" type="pres">
      <dgm:prSet presAssocID="{70ADEE00-B4D1-46A1-A3C1-3E7661D68122}" presName="sibTrans" presStyleLbl="sibTrans2D1" presStyleIdx="1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FED2D68F-DFDA-4646-B751-2EB84BBAA200}" type="pres">
      <dgm:prSet presAssocID="{70ADEE00-B4D1-46A1-A3C1-3E7661D68122}" presName="connectorText" presStyleLbl="sibTrans2D1" presStyleIdx="1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7295C720-D89D-439D-BD48-A6FD29F59356}" type="pres">
      <dgm:prSet presAssocID="{95ED3D16-2BEE-4E6D-A899-E5D9E6FBE8E2}" presName="node" presStyleLbl="node1" presStyleIdx="2" presStyleCnt="4" custScaleY="144462" custLinFactNeighborX="-87931" custLinFactNeighborY="-6206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8A21E0E-73DD-4147-9FF0-91ADE439C5E6}" type="pres">
      <dgm:prSet presAssocID="{0288D84F-09C4-43C9-B0CB-43A4C58423C1}" presName="sibTrans" presStyleLbl="sibTrans2D1" presStyleIdx="2" presStyleCnt="3"/>
      <dgm:spPr>
        <a:prstGeom prst="leftArrow">
          <a:avLst/>
        </a:prstGeom>
      </dgm:spPr>
      <dgm:t>
        <a:bodyPr/>
        <a:lstStyle/>
        <a:p>
          <a:endParaRPr lang="es-MX"/>
        </a:p>
      </dgm:t>
    </dgm:pt>
    <dgm:pt modelId="{3D3FB8AC-73CB-4558-B6CE-E339629C8262}" type="pres">
      <dgm:prSet presAssocID="{0288D84F-09C4-43C9-B0CB-43A4C58423C1}" presName="connectorText" presStyleLbl="sibTrans2D1" presStyleIdx="2" presStyleCnt="3"/>
      <dgm:spPr/>
      <dgm:t>
        <a:bodyPr/>
        <a:lstStyle/>
        <a:p>
          <a:endParaRPr lang="es-MX"/>
        </a:p>
      </dgm:t>
    </dgm:pt>
    <dgm:pt modelId="{7E73ED02-65BA-43A6-8130-52828A74E9AF}" type="pres">
      <dgm:prSet presAssocID="{B216376D-F8F6-45EE-9F40-3BAF73688A04}" presName="node" presStyleLbl="node1" presStyleIdx="3" presStyleCnt="4" custScaleX="100000" custLinFactNeighborX="4581" custLinFactNeighborY="-8123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84DFA72-3F99-4093-8861-5FC3039C541C}" type="presOf" srcId="{308E01CC-BE67-4519-B606-BEDC56A32A98}" destId="{3D530123-42BC-428D-8BAE-F2F7A222DD36}" srcOrd="0" destOrd="0" presId="urn:microsoft.com/office/officeart/2005/8/layout/process2"/>
    <dgm:cxn modelId="{BA721FA3-A78F-4D3B-913B-C97CAFF52B99}" srcId="{308E01CC-BE67-4519-B606-BEDC56A32A98}" destId="{37C6770D-7B67-4BC1-998D-B71E13F38F2D}" srcOrd="0" destOrd="0" parTransId="{69A6BB84-44D0-422A-92E8-77448871357B}" sibTransId="{D63A56BD-9C0C-459A-B523-4BD748A184DD}"/>
    <dgm:cxn modelId="{F68E8D7B-771F-4629-A244-AE3F7C97E894}" type="presOf" srcId="{37C6770D-7B67-4BC1-998D-B71E13F38F2D}" destId="{5F1B2E38-A9A8-4632-9BDC-D0F9FA3DF674}" srcOrd="0" destOrd="0" presId="urn:microsoft.com/office/officeart/2005/8/layout/process2"/>
    <dgm:cxn modelId="{B5EE792A-3C1F-4E1E-8D85-7547002859CA}" type="presOf" srcId="{D63A56BD-9C0C-459A-B523-4BD748A184DD}" destId="{7ADF49CD-319A-49A8-A636-09A9CDB8D42B}" srcOrd="0" destOrd="0" presId="urn:microsoft.com/office/officeart/2005/8/layout/process2"/>
    <dgm:cxn modelId="{45DD6061-0D7A-496C-9AED-868514FA8032}" srcId="{308E01CC-BE67-4519-B606-BEDC56A32A98}" destId="{D372074D-4B53-4B2A-9EFA-0D4C997BBB93}" srcOrd="1" destOrd="0" parTransId="{FE16E732-E18A-46E0-A7AF-CF8D14282A52}" sibTransId="{70ADEE00-B4D1-46A1-A3C1-3E7661D68122}"/>
    <dgm:cxn modelId="{6F600302-134D-40DB-A410-BF76028442A4}" srcId="{308E01CC-BE67-4519-B606-BEDC56A32A98}" destId="{B216376D-F8F6-45EE-9F40-3BAF73688A04}" srcOrd="3" destOrd="0" parTransId="{92F5BFDA-9C59-4C26-883C-48B537DCD642}" sibTransId="{FD3D25A0-D3D6-4B7D-A1CF-8205CFD5AC23}"/>
    <dgm:cxn modelId="{CB983108-3FD9-4E70-8319-E9BA397DF86E}" type="presOf" srcId="{95ED3D16-2BEE-4E6D-A899-E5D9E6FBE8E2}" destId="{7295C720-D89D-439D-BD48-A6FD29F59356}" srcOrd="0" destOrd="0" presId="urn:microsoft.com/office/officeart/2005/8/layout/process2"/>
    <dgm:cxn modelId="{6864AE54-ADE1-4173-B15D-22DADF6AF70F}" type="presOf" srcId="{0288D84F-09C4-43C9-B0CB-43A4C58423C1}" destId="{C8A21E0E-73DD-4147-9FF0-91ADE439C5E6}" srcOrd="0" destOrd="0" presId="urn:microsoft.com/office/officeart/2005/8/layout/process2"/>
    <dgm:cxn modelId="{AF558569-0805-45C6-B662-C16B26391111}" type="presOf" srcId="{D372074D-4B53-4B2A-9EFA-0D4C997BBB93}" destId="{29659D50-5F1D-4E18-A96D-364589C79AAA}" srcOrd="0" destOrd="0" presId="urn:microsoft.com/office/officeart/2005/8/layout/process2"/>
    <dgm:cxn modelId="{1ACF182D-0575-412E-80F8-C2C633293A3E}" type="presOf" srcId="{70ADEE00-B4D1-46A1-A3C1-3E7661D68122}" destId="{FED2D68F-DFDA-4646-B751-2EB84BBAA200}" srcOrd="1" destOrd="0" presId="urn:microsoft.com/office/officeart/2005/8/layout/process2"/>
    <dgm:cxn modelId="{A6347B7C-3206-411C-8C96-74743E40F6FB}" srcId="{308E01CC-BE67-4519-B606-BEDC56A32A98}" destId="{95ED3D16-2BEE-4E6D-A899-E5D9E6FBE8E2}" srcOrd="2" destOrd="0" parTransId="{ABBBC528-DE1E-46D4-A50C-DD8E451861C5}" sibTransId="{0288D84F-09C4-43C9-B0CB-43A4C58423C1}"/>
    <dgm:cxn modelId="{B5ACEE8B-F3F2-4C4F-820F-59B608A849BF}" type="presOf" srcId="{D63A56BD-9C0C-459A-B523-4BD748A184DD}" destId="{EF6E5E72-52B1-4062-9BE8-3FABBB57B6D7}" srcOrd="1" destOrd="0" presId="urn:microsoft.com/office/officeart/2005/8/layout/process2"/>
    <dgm:cxn modelId="{04786C1B-36F1-4A99-A567-2C79447AF921}" type="presOf" srcId="{70ADEE00-B4D1-46A1-A3C1-3E7661D68122}" destId="{6EB12CF1-5154-46BB-B78A-C2BBD27A5F6F}" srcOrd="0" destOrd="0" presId="urn:microsoft.com/office/officeart/2005/8/layout/process2"/>
    <dgm:cxn modelId="{B51F02A2-9B25-484E-A69C-0D5BD7EEFD52}" type="presOf" srcId="{0288D84F-09C4-43C9-B0CB-43A4C58423C1}" destId="{3D3FB8AC-73CB-4558-B6CE-E339629C8262}" srcOrd="1" destOrd="0" presId="urn:microsoft.com/office/officeart/2005/8/layout/process2"/>
    <dgm:cxn modelId="{97016251-DFFE-40EF-A7B2-89E627B8F3F8}" type="presOf" srcId="{B216376D-F8F6-45EE-9F40-3BAF73688A04}" destId="{7E73ED02-65BA-43A6-8130-52828A74E9AF}" srcOrd="0" destOrd="0" presId="urn:microsoft.com/office/officeart/2005/8/layout/process2"/>
    <dgm:cxn modelId="{E4493088-B231-4199-9808-EB2CDDC11F4C}" type="presParOf" srcId="{3D530123-42BC-428D-8BAE-F2F7A222DD36}" destId="{5F1B2E38-A9A8-4632-9BDC-D0F9FA3DF674}" srcOrd="0" destOrd="0" presId="urn:microsoft.com/office/officeart/2005/8/layout/process2"/>
    <dgm:cxn modelId="{2FCA2AEC-820B-4428-A3FA-6476E230B969}" type="presParOf" srcId="{3D530123-42BC-428D-8BAE-F2F7A222DD36}" destId="{7ADF49CD-319A-49A8-A636-09A9CDB8D42B}" srcOrd="1" destOrd="0" presId="urn:microsoft.com/office/officeart/2005/8/layout/process2"/>
    <dgm:cxn modelId="{F40929E6-6CFE-4926-87F8-82E33A51C5C8}" type="presParOf" srcId="{7ADF49CD-319A-49A8-A636-09A9CDB8D42B}" destId="{EF6E5E72-52B1-4062-9BE8-3FABBB57B6D7}" srcOrd="0" destOrd="0" presId="urn:microsoft.com/office/officeart/2005/8/layout/process2"/>
    <dgm:cxn modelId="{D34CA14F-E818-4981-B863-3F279EB2D6AC}" type="presParOf" srcId="{3D530123-42BC-428D-8BAE-F2F7A222DD36}" destId="{29659D50-5F1D-4E18-A96D-364589C79AAA}" srcOrd="2" destOrd="0" presId="urn:microsoft.com/office/officeart/2005/8/layout/process2"/>
    <dgm:cxn modelId="{D0EBAEE1-7A5B-4406-9095-85BEBEC51E63}" type="presParOf" srcId="{3D530123-42BC-428D-8BAE-F2F7A222DD36}" destId="{6EB12CF1-5154-46BB-B78A-C2BBD27A5F6F}" srcOrd="3" destOrd="0" presId="urn:microsoft.com/office/officeart/2005/8/layout/process2"/>
    <dgm:cxn modelId="{F3ADE3CC-ECCF-4363-8AEC-623310403010}" type="presParOf" srcId="{6EB12CF1-5154-46BB-B78A-C2BBD27A5F6F}" destId="{FED2D68F-DFDA-4646-B751-2EB84BBAA200}" srcOrd="0" destOrd="0" presId="urn:microsoft.com/office/officeart/2005/8/layout/process2"/>
    <dgm:cxn modelId="{6957AACF-10CC-4A0E-957F-C00B6DDD4C3B}" type="presParOf" srcId="{3D530123-42BC-428D-8BAE-F2F7A222DD36}" destId="{7295C720-D89D-439D-BD48-A6FD29F59356}" srcOrd="4" destOrd="0" presId="urn:microsoft.com/office/officeart/2005/8/layout/process2"/>
    <dgm:cxn modelId="{61C0AF24-A496-4B2A-BDA6-C6D932370FDE}" type="presParOf" srcId="{3D530123-42BC-428D-8BAE-F2F7A222DD36}" destId="{C8A21E0E-73DD-4147-9FF0-91ADE439C5E6}" srcOrd="5" destOrd="0" presId="urn:microsoft.com/office/officeart/2005/8/layout/process2"/>
    <dgm:cxn modelId="{08B220D2-734A-4AA8-82C2-0C8C98D46E0A}" type="presParOf" srcId="{C8A21E0E-73DD-4147-9FF0-91ADE439C5E6}" destId="{3D3FB8AC-73CB-4558-B6CE-E339629C8262}" srcOrd="0" destOrd="0" presId="urn:microsoft.com/office/officeart/2005/8/layout/process2"/>
    <dgm:cxn modelId="{89C995EA-2267-429E-8C59-BC06C0955543}" type="presParOf" srcId="{3D530123-42BC-428D-8BAE-F2F7A222DD36}" destId="{7E73ED02-65BA-43A6-8130-52828A74E9AF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8055F0-5777-4EA7-B51C-8C42805A7DED}" type="doc">
      <dgm:prSet loTypeId="urn:microsoft.com/office/officeart/2005/8/layout/orgChart1" loCatId="hierarchy" qsTypeId="urn:microsoft.com/office/officeart/2005/8/quickstyle/simple1#8" qsCatId="simple" csTypeId="urn:microsoft.com/office/officeart/2005/8/colors/accent1_2#8" csCatId="accent1" phldr="1"/>
      <dgm:spPr/>
    </dgm:pt>
    <dgm:pt modelId="{09EA77C9-3F8F-4AC8-978A-4BF73F7B77CD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44914579-35B8-491C-B0EE-4C7626EF9826}" type="parTrans" cxnId="{5CF2EF9C-7A1D-470A-8175-FD49FA132CAD}">
      <dgm:prSet/>
      <dgm:spPr/>
      <dgm:t>
        <a:bodyPr/>
        <a:lstStyle/>
        <a:p>
          <a:endParaRPr lang="es-MX"/>
        </a:p>
      </dgm:t>
    </dgm:pt>
    <dgm:pt modelId="{ED1D29AA-E50F-40B5-A102-E9A6F7C5125D}" type="sibTrans" cxnId="{5CF2EF9C-7A1D-470A-8175-FD49FA132CAD}">
      <dgm:prSet/>
      <dgm:spPr/>
      <dgm:t>
        <a:bodyPr/>
        <a:lstStyle/>
        <a:p>
          <a:endParaRPr lang="es-MX"/>
        </a:p>
      </dgm:t>
    </dgm:pt>
    <dgm:pt modelId="{1A75FB3A-8653-4345-BF13-7FF766FDD29B}" type="asst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es-MX" sz="2000" b="1" dirty="0" smtClean="0">
              <a:solidFill>
                <a:schemeClr val="bg1"/>
              </a:solidFill>
              <a:latin typeface="Arial Narrow" pitchFamily="34" charset="0"/>
            </a:rPr>
            <a:t>POBLACIÓN ADULTA MAYOR CON CALIDAD DE VIDA MEJORADA</a:t>
          </a:r>
          <a:endParaRPr kumimoji="0" lang="es-ES" sz="20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endParaRPr>
        </a:p>
      </dgm:t>
    </dgm:pt>
    <dgm:pt modelId="{8583C329-5561-4DEF-AEAA-2CD48342EFD5}" type="parTrans" cxnId="{88192AFD-1239-4645-83D9-EA134E370C56}">
      <dgm:prSet/>
      <dgm:spPr/>
      <dgm:t>
        <a:bodyPr/>
        <a:lstStyle/>
        <a:p>
          <a:endParaRPr lang="es-MX"/>
        </a:p>
      </dgm:t>
    </dgm:pt>
    <dgm:pt modelId="{0B584DC3-7CD3-449F-B462-C3DD53C4820B}" type="sibTrans" cxnId="{88192AFD-1239-4645-83D9-EA134E370C56}">
      <dgm:prSet/>
      <dgm:spPr/>
      <dgm:t>
        <a:bodyPr/>
        <a:lstStyle/>
        <a:p>
          <a:endParaRPr lang="es-MX"/>
        </a:p>
      </dgm:t>
    </dgm:pt>
    <dgm:pt modelId="{FE582145-2891-4FB9-B9D3-E5886C9C66A7}">
      <dgm:prSet custT="1"/>
      <dgm:spPr>
        <a:solidFill>
          <a:schemeClr val="tx2">
            <a:lumMod val="60000"/>
            <a:lumOff val="40000"/>
          </a:schemeClr>
        </a:solidFill>
        <a:ln>
          <a:solidFill>
            <a:srgbClr val="7030A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MX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rPr>
            <a:t>MENOR INCIDENCIA DE ENFERMEDADES EN ADULTOS</a:t>
          </a:r>
        </a:p>
      </dgm:t>
    </dgm:pt>
    <dgm:pt modelId="{4DC14C87-A7A2-41D5-806B-98086134A4CC}" type="parTrans" cxnId="{61A7F559-7DB1-4FE5-905D-9C0DCC41CA82}">
      <dgm:prSet/>
      <dgm:spPr/>
      <dgm:t>
        <a:bodyPr/>
        <a:lstStyle/>
        <a:p>
          <a:endParaRPr lang="es-MX"/>
        </a:p>
      </dgm:t>
    </dgm:pt>
    <dgm:pt modelId="{81FAE0B2-1B0F-4049-A060-7CEA6BCBBE37}" type="sibTrans" cxnId="{61A7F559-7DB1-4FE5-905D-9C0DCC41CA82}">
      <dgm:prSet/>
      <dgm:spPr/>
      <dgm:t>
        <a:bodyPr/>
        <a:lstStyle/>
        <a:p>
          <a:endParaRPr lang="es-MX"/>
        </a:p>
      </dgm:t>
    </dgm:pt>
    <dgm:pt modelId="{AE1D8994-7FC1-45BE-89B1-563313165E29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NUTRICIÓN MEJORADA</a:t>
          </a:r>
          <a:endParaRPr kumimoji="0" lang="es-E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D25A7199-AF9C-4A85-B28E-AFAB32A0B367}" type="parTrans" cxnId="{86E432CC-1921-4463-BD6D-B655F8A02081}">
      <dgm:prSet/>
      <dgm:spPr/>
      <dgm:t>
        <a:bodyPr/>
        <a:lstStyle/>
        <a:p>
          <a:endParaRPr lang="es-MX"/>
        </a:p>
      </dgm:t>
    </dgm:pt>
    <dgm:pt modelId="{1E4AC8EC-B05E-4107-9C07-FF7AF1ABC63F}" type="sibTrans" cxnId="{86E432CC-1921-4463-BD6D-B655F8A02081}">
      <dgm:prSet/>
      <dgm:spPr/>
      <dgm:t>
        <a:bodyPr/>
        <a:lstStyle/>
        <a:p>
          <a:endParaRPr lang="es-MX"/>
        </a:p>
      </dgm:t>
    </dgm:pt>
    <dgm:pt modelId="{305B2838-998F-4745-8C03-869A801A14AD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DIETA ADECUADA</a:t>
          </a:r>
        </a:p>
      </dgm:t>
    </dgm:pt>
    <dgm:pt modelId="{9726CE7A-ED5D-477F-A597-E47DCD032BFC}" type="parTrans" cxnId="{90A64AEA-6224-4DA9-A421-2AA0B7C39267}">
      <dgm:prSet/>
      <dgm:spPr/>
      <dgm:t>
        <a:bodyPr/>
        <a:lstStyle/>
        <a:p>
          <a:endParaRPr lang="es-MX"/>
        </a:p>
      </dgm:t>
    </dgm:pt>
    <dgm:pt modelId="{F2DC081B-CE2F-45E1-B68F-EA7835E6E0F5}" type="sibTrans" cxnId="{90A64AEA-6224-4DA9-A421-2AA0B7C39267}">
      <dgm:prSet/>
      <dgm:spPr/>
      <dgm:t>
        <a:bodyPr/>
        <a:lstStyle/>
        <a:p>
          <a:endParaRPr lang="es-MX"/>
        </a:p>
      </dgm:t>
    </dgm:pt>
    <dgm:pt modelId="{0F04EF9A-155C-4757-AC59-60FFFF6E0E91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CONOC. IMP DIETA</a:t>
          </a:r>
        </a:p>
      </dgm:t>
    </dgm:pt>
    <dgm:pt modelId="{4A9CAEC5-A231-41FF-A8F7-07F605975F16}" type="parTrans" cxnId="{F3E260E3-A639-4AA6-9604-63CAC67808E4}">
      <dgm:prSet/>
      <dgm:spPr/>
      <dgm:t>
        <a:bodyPr/>
        <a:lstStyle/>
        <a:p>
          <a:endParaRPr lang="es-MX"/>
        </a:p>
      </dgm:t>
    </dgm:pt>
    <dgm:pt modelId="{663EF865-CE03-4C33-B4C8-4F8C63B4C2C3}" type="sibTrans" cxnId="{F3E260E3-A639-4AA6-9604-63CAC67808E4}">
      <dgm:prSet/>
      <dgm:spPr/>
      <dgm:t>
        <a:bodyPr/>
        <a:lstStyle/>
        <a:p>
          <a:endParaRPr lang="es-MX"/>
        </a:p>
      </dgm:t>
    </dgm:pt>
    <dgm:pt modelId="{4787EDCF-94FC-48B7-8952-E386F83BC2BA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ACCESO A SERVICIOS MEDICOS ADECUADOS</a:t>
          </a:r>
        </a:p>
      </dgm:t>
    </dgm:pt>
    <dgm:pt modelId="{6045B970-34C0-470C-9556-1032518083AF}" type="parTrans" cxnId="{36F44E30-FD46-4EAC-86FB-C974504F4D5B}">
      <dgm:prSet/>
      <dgm:spPr/>
      <dgm:t>
        <a:bodyPr/>
        <a:lstStyle/>
        <a:p>
          <a:endParaRPr lang="es-MX"/>
        </a:p>
      </dgm:t>
    </dgm:pt>
    <dgm:pt modelId="{EB917827-E77A-4830-8363-3EA6836E213F}" type="sibTrans" cxnId="{36F44E30-FD46-4EAC-86FB-C974504F4D5B}">
      <dgm:prSet/>
      <dgm:spPr/>
      <dgm:t>
        <a:bodyPr/>
        <a:lstStyle/>
        <a:p>
          <a:endParaRPr lang="es-MX"/>
        </a:p>
      </dgm:t>
    </dgm:pt>
    <dgm:pt modelId="{13E1CF30-57E9-434E-8323-D53ED9C8ECF0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INCREMENTO EN MEDICOS  ESP.</a:t>
          </a:r>
        </a:p>
      </dgm:t>
    </dgm:pt>
    <dgm:pt modelId="{B3C89D2E-A884-41FE-93A8-74029C2DDA8D}" type="parTrans" cxnId="{6B05EF0E-55B8-4CF1-9166-9093B4218BA3}">
      <dgm:prSet/>
      <dgm:spPr/>
      <dgm:t>
        <a:bodyPr/>
        <a:lstStyle/>
        <a:p>
          <a:endParaRPr lang="es-MX"/>
        </a:p>
      </dgm:t>
    </dgm:pt>
    <dgm:pt modelId="{5367A492-E1B0-4ED9-B6A5-7513906405E4}" type="sibTrans" cxnId="{6B05EF0E-55B8-4CF1-9166-9093B4218BA3}">
      <dgm:prSet/>
      <dgm:spPr/>
      <dgm:t>
        <a:bodyPr/>
        <a:lstStyle/>
        <a:p>
          <a:endParaRPr lang="es-MX"/>
        </a:p>
      </dgm:t>
    </dgm:pt>
    <dgm:pt modelId="{525AC30F-E2F6-4CB8-A3A8-E4E1BAA3AF41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-- - - --</a:t>
          </a:r>
        </a:p>
      </dgm:t>
    </dgm:pt>
    <dgm:pt modelId="{F1993F57-5D5B-452A-B397-246728615470}" type="parTrans" cxnId="{153D77A4-47E5-4AFA-B6A4-3BD32F715F42}">
      <dgm:prSet/>
      <dgm:spPr/>
      <dgm:t>
        <a:bodyPr/>
        <a:lstStyle/>
        <a:p>
          <a:endParaRPr lang="es-MX"/>
        </a:p>
      </dgm:t>
    </dgm:pt>
    <dgm:pt modelId="{B523F496-CCD4-4F27-9633-97A1ED576446}" type="sibTrans" cxnId="{153D77A4-47E5-4AFA-B6A4-3BD32F715F42}">
      <dgm:prSet/>
      <dgm:spPr/>
      <dgm:t>
        <a:bodyPr/>
        <a:lstStyle/>
        <a:p>
          <a:endParaRPr lang="es-MX"/>
        </a:p>
      </dgm:t>
    </dgm:pt>
    <dgm:pt modelId="{F3FBF338-4127-4F0F-9A07-6EFF292A1BB4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 - - -</a:t>
          </a:r>
        </a:p>
      </dgm:t>
    </dgm:pt>
    <dgm:pt modelId="{F2D0BC1B-B349-4C4A-A175-147D5111EFA8}" type="parTrans" cxnId="{F07D8799-E75E-41B7-92E4-6692C40F96F3}">
      <dgm:prSet/>
      <dgm:spPr/>
      <dgm:t>
        <a:bodyPr/>
        <a:lstStyle/>
        <a:p>
          <a:endParaRPr lang="es-MX"/>
        </a:p>
      </dgm:t>
    </dgm:pt>
    <dgm:pt modelId="{8C5788B7-594B-48C8-A840-8C7BBC700886}" type="sibTrans" cxnId="{F07D8799-E75E-41B7-92E4-6692C40F96F3}">
      <dgm:prSet/>
      <dgm:spPr/>
      <dgm:t>
        <a:bodyPr/>
        <a:lstStyle/>
        <a:p>
          <a:endParaRPr lang="es-MX"/>
        </a:p>
      </dgm:t>
    </dgm:pt>
    <dgm:pt modelId="{4344620D-4760-490F-A0F6-1321BAEA53F6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 - - -</a:t>
          </a:r>
        </a:p>
      </dgm:t>
    </dgm:pt>
    <dgm:pt modelId="{DC4A1284-DF23-48EC-B986-4523C79A5617}" type="parTrans" cxnId="{13873B8C-E701-4D84-8622-1BD093507F09}">
      <dgm:prSet/>
      <dgm:spPr/>
      <dgm:t>
        <a:bodyPr/>
        <a:lstStyle/>
        <a:p>
          <a:endParaRPr lang="es-MX"/>
        </a:p>
      </dgm:t>
    </dgm:pt>
    <dgm:pt modelId="{4D5955FC-A01E-4E1E-9931-7887F26742B1}" type="sibTrans" cxnId="{13873B8C-E701-4D84-8622-1BD093507F09}">
      <dgm:prSet/>
      <dgm:spPr/>
      <dgm:t>
        <a:bodyPr/>
        <a:lstStyle/>
        <a:p>
          <a:endParaRPr lang="es-MX"/>
        </a:p>
      </dgm:t>
    </dgm:pt>
    <dgm:pt modelId="{E3B3773B-7274-493C-A76C-3B1452D1AFC7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E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C596FEFB-8C0F-429D-A330-661F894FD408}" type="parTrans" cxnId="{52B7F547-F873-4377-ACDB-4F558565ABFD}">
      <dgm:prSet/>
      <dgm:spPr/>
      <dgm:t>
        <a:bodyPr/>
        <a:lstStyle/>
        <a:p>
          <a:endParaRPr lang="es-MX"/>
        </a:p>
      </dgm:t>
    </dgm:pt>
    <dgm:pt modelId="{2D8C44CA-5C7E-4F1A-AB75-650EE45510B3}" type="sibTrans" cxnId="{52B7F547-F873-4377-ACDB-4F558565ABFD}">
      <dgm:prSet/>
      <dgm:spPr/>
      <dgm:t>
        <a:bodyPr/>
        <a:lstStyle/>
        <a:p>
          <a:endParaRPr lang="es-MX"/>
        </a:p>
      </dgm:t>
    </dgm:pt>
    <dgm:pt modelId="{61B29995-BA5A-4C23-B05F-53E0CDD5DD91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B0A343CC-6C17-4D3F-83C2-1BC00638A9D9}" type="parTrans" cxnId="{AFB97A4C-C2C0-44BF-8C3C-BB65C867246A}">
      <dgm:prSet/>
      <dgm:spPr/>
      <dgm:t>
        <a:bodyPr/>
        <a:lstStyle/>
        <a:p>
          <a:endParaRPr lang="es-MX"/>
        </a:p>
      </dgm:t>
    </dgm:pt>
    <dgm:pt modelId="{EBDE570E-C7F7-43F6-9CF8-2567A636FD65}" type="sibTrans" cxnId="{AFB97A4C-C2C0-44BF-8C3C-BB65C867246A}">
      <dgm:prSet/>
      <dgm:spPr/>
      <dgm:t>
        <a:bodyPr/>
        <a:lstStyle/>
        <a:p>
          <a:endParaRPr lang="es-MX"/>
        </a:p>
      </dgm:t>
    </dgm:pt>
    <dgm:pt modelId="{77379495-6395-4758-8F9A-DF7FC224C6AB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A938E79E-8671-4E9D-BF47-08AC59589FB9}" type="parTrans" cxnId="{440EDDB0-6E9C-4850-BA13-841C1FA656B1}">
      <dgm:prSet/>
      <dgm:spPr/>
      <dgm:t>
        <a:bodyPr/>
        <a:lstStyle/>
        <a:p>
          <a:endParaRPr lang="es-MX"/>
        </a:p>
      </dgm:t>
    </dgm:pt>
    <dgm:pt modelId="{647826DB-A780-4517-B577-4BDB070A610F}" type="sibTrans" cxnId="{440EDDB0-6E9C-4850-BA13-841C1FA656B1}">
      <dgm:prSet/>
      <dgm:spPr/>
      <dgm:t>
        <a:bodyPr/>
        <a:lstStyle/>
        <a:p>
          <a:endParaRPr lang="es-MX"/>
        </a:p>
      </dgm:t>
    </dgm:pt>
    <dgm:pt modelId="{6439910A-5B51-4A3B-A1D8-FA4238C124A4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D5D54F39-7A4A-4318-8563-73CB843F2218}" type="parTrans" cxnId="{842A7487-18E1-435C-A13F-19A273D9BC77}">
      <dgm:prSet/>
      <dgm:spPr/>
      <dgm:t>
        <a:bodyPr/>
        <a:lstStyle/>
        <a:p>
          <a:endParaRPr lang="es-MX"/>
        </a:p>
      </dgm:t>
    </dgm:pt>
    <dgm:pt modelId="{46EC20CD-8ED0-4DCB-9D2C-24C5C5DA8A0F}" type="sibTrans" cxnId="{842A7487-18E1-435C-A13F-19A273D9BC77}">
      <dgm:prSet/>
      <dgm:spPr/>
      <dgm:t>
        <a:bodyPr/>
        <a:lstStyle/>
        <a:p>
          <a:endParaRPr lang="es-MX"/>
        </a:p>
      </dgm:t>
    </dgm:pt>
    <dgm:pt modelId="{555488C0-E0C3-4560-AB72-BE902CC69960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es-MX" dirty="0"/>
        </a:p>
      </dgm:t>
    </dgm:pt>
    <dgm:pt modelId="{26963050-2C22-4B5E-A857-33EAA16169E5}" type="parTrans" cxnId="{C5724C4B-C271-4B06-8C7B-A19AD70921BB}">
      <dgm:prSet/>
      <dgm:spPr/>
      <dgm:t>
        <a:bodyPr/>
        <a:lstStyle/>
        <a:p>
          <a:endParaRPr lang="es-MX"/>
        </a:p>
      </dgm:t>
    </dgm:pt>
    <dgm:pt modelId="{1F5B2856-4BBA-4F57-A6C8-769C7E356E23}" type="sibTrans" cxnId="{C5724C4B-C271-4B06-8C7B-A19AD70921BB}">
      <dgm:prSet/>
      <dgm:spPr/>
      <dgm:t>
        <a:bodyPr/>
        <a:lstStyle/>
        <a:p>
          <a:endParaRPr lang="es-MX"/>
        </a:p>
      </dgm:t>
    </dgm:pt>
    <dgm:pt modelId="{9D51FD18-12A9-49CD-9388-E416C607E393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es-MX" dirty="0"/>
        </a:p>
      </dgm:t>
    </dgm:pt>
    <dgm:pt modelId="{6076EB55-6BE1-493F-9132-70EA5467818B}" type="parTrans" cxnId="{F5771EF2-DA35-465A-8A06-FF214D1EC7A2}">
      <dgm:prSet/>
      <dgm:spPr/>
      <dgm:t>
        <a:bodyPr/>
        <a:lstStyle/>
        <a:p>
          <a:endParaRPr lang="es-MX"/>
        </a:p>
      </dgm:t>
    </dgm:pt>
    <dgm:pt modelId="{864E4713-0123-4A96-8BD9-E5A670F25A92}" type="sibTrans" cxnId="{F5771EF2-DA35-465A-8A06-FF214D1EC7A2}">
      <dgm:prSet/>
      <dgm:spPr/>
      <dgm:t>
        <a:bodyPr/>
        <a:lstStyle/>
        <a:p>
          <a:endParaRPr lang="es-MX"/>
        </a:p>
      </dgm:t>
    </dgm:pt>
    <dgm:pt modelId="{07CE85CD-DA99-4875-BB19-350AD88A9D31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es-MX" dirty="0"/>
        </a:p>
      </dgm:t>
    </dgm:pt>
    <dgm:pt modelId="{4103D0EB-6D91-41C5-8B07-564E655C453A}" type="parTrans" cxnId="{81C997DF-E0C4-4CD7-AABC-38C8D603F576}">
      <dgm:prSet/>
      <dgm:spPr/>
      <dgm:t>
        <a:bodyPr/>
        <a:lstStyle/>
        <a:p>
          <a:endParaRPr lang="es-MX"/>
        </a:p>
      </dgm:t>
    </dgm:pt>
    <dgm:pt modelId="{8A38E253-1580-41AD-9980-5033E476DBC7}" type="sibTrans" cxnId="{81C997DF-E0C4-4CD7-AABC-38C8D603F576}">
      <dgm:prSet/>
      <dgm:spPr/>
      <dgm:t>
        <a:bodyPr/>
        <a:lstStyle/>
        <a:p>
          <a:endParaRPr lang="es-MX"/>
        </a:p>
      </dgm:t>
    </dgm:pt>
    <dgm:pt modelId="{ED4C51CB-98FB-47D6-9B16-E6A00F2ACD47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es-MX" dirty="0"/>
        </a:p>
      </dgm:t>
    </dgm:pt>
    <dgm:pt modelId="{C2FEF5FD-B322-45D6-854C-67FA5DCD7ECC}" type="parTrans" cxnId="{FD6DAB97-382B-4E0B-AAAC-C1C6ABA65820}">
      <dgm:prSet/>
      <dgm:spPr/>
      <dgm:t>
        <a:bodyPr/>
        <a:lstStyle/>
        <a:p>
          <a:endParaRPr lang="es-MX"/>
        </a:p>
      </dgm:t>
    </dgm:pt>
    <dgm:pt modelId="{CE5092E8-7274-4298-A298-6774CE3C9CB0}" type="sibTrans" cxnId="{FD6DAB97-382B-4E0B-AAAC-C1C6ABA65820}">
      <dgm:prSet/>
      <dgm:spPr/>
      <dgm:t>
        <a:bodyPr/>
        <a:lstStyle/>
        <a:p>
          <a:endParaRPr lang="es-MX"/>
        </a:p>
      </dgm:t>
    </dgm:pt>
    <dgm:pt modelId="{A8871FAD-88FE-49ED-A2A8-8398B98BEEC0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CAPACITACION</a:t>
          </a:r>
          <a:endParaRPr lang="es-MX" dirty="0">
            <a:solidFill>
              <a:schemeClr val="tx1"/>
            </a:solidFill>
          </a:endParaRPr>
        </a:p>
      </dgm:t>
    </dgm:pt>
    <dgm:pt modelId="{33B486B8-AA86-46BE-B678-0AF8A616821B}" type="parTrans" cxnId="{0ACE24EF-2A8F-43FC-AD5D-3FD560321E08}">
      <dgm:prSet/>
      <dgm:spPr/>
      <dgm:t>
        <a:bodyPr/>
        <a:lstStyle/>
        <a:p>
          <a:endParaRPr lang="es-MX"/>
        </a:p>
      </dgm:t>
    </dgm:pt>
    <dgm:pt modelId="{01F5369A-3778-4AFB-B777-5E5B750A7221}" type="sibTrans" cxnId="{0ACE24EF-2A8F-43FC-AD5D-3FD560321E08}">
      <dgm:prSet/>
      <dgm:spPr/>
      <dgm:t>
        <a:bodyPr/>
        <a:lstStyle/>
        <a:p>
          <a:endParaRPr lang="es-MX"/>
        </a:p>
      </dgm:t>
    </dgm:pt>
    <dgm:pt modelId="{D2F7611F-75F4-4517-B721-3E9272A8FDE8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ACCESO A ALIM . ADEC</a:t>
          </a:r>
          <a:endParaRPr lang="es-MX" dirty="0">
            <a:solidFill>
              <a:schemeClr val="tx1"/>
            </a:solidFill>
          </a:endParaRPr>
        </a:p>
      </dgm:t>
    </dgm:pt>
    <dgm:pt modelId="{8AFEB57C-D174-4A93-B4A5-0F82211A85C2}" type="parTrans" cxnId="{F1092B53-8D6F-493B-98A8-52B7964C67AA}">
      <dgm:prSet/>
      <dgm:spPr/>
      <dgm:t>
        <a:bodyPr/>
        <a:lstStyle/>
        <a:p>
          <a:endParaRPr lang="es-MX"/>
        </a:p>
      </dgm:t>
    </dgm:pt>
    <dgm:pt modelId="{548A4A82-91C8-476F-B366-A10073E7A4D0}" type="sibTrans" cxnId="{F1092B53-8D6F-493B-98A8-52B7964C67AA}">
      <dgm:prSet/>
      <dgm:spPr/>
      <dgm:t>
        <a:bodyPr/>
        <a:lstStyle/>
        <a:p>
          <a:endParaRPr lang="es-MX"/>
        </a:p>
      </dgm:t>
    </dgm:pt>
    <dgm:pt modelId="{18C8E507-6CFE-4A41-9C00-7013921CDB05}" type="pres">
      <dgm:prSet presAssocID="{498055F0-5777-4EA7-B51C-8C42805A7DE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1DCEBE8-1180-4172-88B9-4AED10AB81C4}" type="pres">
      <dgm:prSet presAssocID="{09EA77C9-3F8F-4AC8-978A-4BF73F7B77CD}" presName="hierRoot1" presStyleCnt="0">
        <dgm:presLayoutVars>
          <dgm:hierBranch/>
        </dgm:presLayoutVars>
      </dgm:prSet>
      <dgm:spPr/>
    </dgm:pt>
    <dgm:pt modelId="{08E11A00-D999-4C3B-9DAE-0ABD1D9D596A}" type="pres">
      <dgm:prSet presAssocID="{09EA77C9-3F8F-4AC8-978A-4BF73F7B77CD}" presName="rootComposite1" presStyleCnt="0"/>
      <dgm:spPr/>
    </dgm:pt>
    <dgm:pt modelId="{4B530D2B-5AE2-41F5-8A68-1C35BCB0EB41}" type="pres">
      <dgm:prSet presAssocID="{09EA77C9-3F8F-4AC8-978A-4BF73F7B77CD}" presName="rootText1" presStyleLbl="node0" presStyleIdx="0" presStyleCnt="1" custScaleX="183102" custScaleY="125973" custLinFactX="99394" custLinFactNeighborX="100000" custLinFactNeighborY="-9186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A441E5C3-951F-40D1-A9BE-0C9CD0E71BFA}" type="pres">
      <dgm:prSet presAssocID="{09EA77C9-3F8F-4AC8-978A-4BF73F7B77CD}" presName="rootConnector1" presStyleLbl="node1" presStyleIdx="0" presStyleCnt="0"/>
      <dgm:spPr/>
      <dgm:t>
        <a:bodyPr/>
        <a:lstStyle/>
        <a:p>
          <a:endParaRPr lang="es-MX"/>
        </a:p>
      </dgm:t>
    </dgm:pt>
    <dgm:pt modelId="{42B52E05-F602-4CBD-B488-CB7AFE2FB819}" type="pres">
      <dgm:prSet presAssocID="{09EA77C9-3F8F-4AC8-978A-4BF73F7B77CD}" presName="hierChild2" presStyleCnt="0"/>
      <dgm:spPr/>
    </dgm:pt>
    <dgm:pt modelId="{2DB5C7A5-D360-466B-B7D4-B51B86EA8E89}" type="pres">
      <dgm:prSet presAssocID="{4DC14C87-A7A2-41D5-806B-98086134A4CC}" presName="Name35" presStyleLbl="parChTrans1D2" presStyleIdx="0" presStyleCnt="4"/>
      <dgm:spPr/>
      <dgm:t>
        <a:bodyPr/>
        <a:lstStyle/>
        <a:p>
          <a:endParaRPr lang="es-MX"/>
        </a:p>
      </dgm:t>
    </dgm:pt>
    <dgm:pt modelId="{20B62ADD-03E3-4FA9-9861-C4DC938DE47B}" type="pres">
      <dgm:prSet presAssocID="{FE582145-2891-4FB9-B9D3-E5886C9C66A7}" presName="hierRoot2" presStyleCnt="0">
        <dgm:presLayoutVars>
          <dgm:hierBranch/>
        </dgm:presLayoutVars>
      </dgm:prSet>
      <dgm:spPr/>
    </dgm:pt>
    <dgm:pt modelId="{98F4E2B5-C028-4C00-A3F8-15473BBF6C9D}" type="pres">
      <dgm:prSet presAssocID="{FE582145-2891-4FB9-B9D3-E5886C9C66A7}" presName="rootComposite" presStyleCnt="0"/>
      <dgm:spPr/>
    </dgm:pt>
    <dgm:pt modelId="{FB25021E-5FF7-4C50-8530-DAC66BD0F7E3}" type="pres">
      <dgm:prSet presAssocID="{FE582145-2891-4FB9-B9D3-E5886C9C66A7}" presName="rootText" presStyleLbl="node2" presStyleIdx="0" presStyleCnt="3" custScaleX="847725" custScaleY="273896" custLinFactX="-5429" custLinFactY="-42321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5665833A-78F2-46FC-9811-FD3861B037C9}" type="pres">
      <dgm:prSet presAssocID="{FE582145-2891-4FB9-B9D3-E5886C9C66A7}" presName="rootConnector" presStyleLbl="node2" presStyleIdx="0" presStyleCnt="3"/>
      <dgm:spPr/>
      <dgm:t>
        <a:bodyPr/>
        <a:lstStyle/>
        <a:p>
          <a:endParaRPr lang="es-MX"/>
        </a:p>
      </dgm:t>
    </dgm:pt>
    <dgm:pt modelId="{5C742545-0802-413C-A88F-FFC6ECF9497E}" type="pres">
      <dgm:prSet presAssocID="{FE582145-2891-4FB9-B9D3-E5886C9C66A7}" presName="hierChild4" presStyleCnt="0"/>
      <dgm:spPr/>
    </dgm:pt>
    <dgm:pt modelId="{DEFFE1E3-4FB5-4C46-9DCB-E30B6EEE635E}" type="pres">
      <dgm:prSet presAssocID="{D25A7199-AF9C-4A85-B28E-AFAB32A0B367}" presName="Name35" presStyleLbl="parChTrans1D3" presStyleIdx="0" presStyleCnt="5"/>
      <dgm:spPr/>
      <dgm:t>
        <a:bodyPr/>
        <a:lstStyle/>
        <a:p>
          <a:endParaRPr lang="es-MX"/>
        </a:p>
      </dgm:t>
    </dgm:pt>
    <dgm:pt modelId="{DBBFFB41-BB97-4A9C-B28A-EFB55EB08762}" type="pres">
      <dgm:prSet presAssocID="{AE1D8994-7FC1-45BE-89B1-563313165E29}" presName="hierRoot2" presStyleCnt="0">
        <dgm:presLayoutVars>
          <dgm:hierBranch/>
        </dgm:presLayoutVars>
      </dgm:prSet>
      <dgm:spPr/>
    </dgm:pt>
    <dgm:pt modelId="{D443863B-2A86-4D39-A498-0B4A7EC722E0}" type="pres">
      <dgm:prSet presAssocID="{AE1D8994-7FC1-45BE-89B1-563313165E29}" presName="rootComposite" presStyleCnt="0"/>
      <dgm:spPr/>
    </dgm:pt>
    <dgm:pt modelId="{29E147CC-FD7F-42ED-B63E-91CCE4005380}" type="pres">
      <dgm:prSet presAssocID="{AE1D8994-7FC1-45BE-89B1-563313165E29}" presName="rootText" presStyleLbl="node3" presStyleIdx="0" presStyleCnt="5" custScaleX="280126" custScaleY="35285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31A0F4B6-BC6D-4F60-9FA3-8B2001ED881B}" type="pres">
      <dgm:prSet presAssocID="{AE1D8994-7FC1-45BE-89B1-563313165E29}" presName="rootConnector" presStyleLbl="node3" presStyleIdx="0" presStyleCnt="5"/>
      <dgm:spPr/>
      <dgm:t>
        <a:bodyPr/>
        <a:lstStyle/>
        <a:p>
          <a:endParaRPr lang="es-MX"/>
        </a:p>
      </dgm:t>
    </dgm:pt>
    <dgm:pt modelId="{C5EB4227-99DF-49E0-8123-2F5A492EA371}" type="pres">
      <dgm:prSet presAssocID="{AE1D8994-7FC1-45BE-89B1-563313165E29}" presName="hierChild4" presStyleCnt="0"/>
      <dgm:spPr/>
    </dgm:pt>
    <dgm:pt modelId="{8EF988A0-6FFD-4A6E-B602-153B593639AD}" type="pres">
      <dgm:prSet presAssocID="{9726CE7A-ED5D-477F-A597-E47DCD032BFC}" presName="Name35" presStyleLbl="parChTrans1D4" presStyleIdx="0" presStyleCnt="11"/>
      <dgm:spPr/>
      <dgm:t>
        <a:bodyPr/>
        <a:lstStyle/>
        <a:p>
          <a:endParaRPr lang="es-MX"/>
        </a:p>
      </dgm:t>
    </dgm:pt>
    <dgm:pt modelId="{01D76F53-9CE5-44FC-82AA-58438B315C46}" type="pres">
      <dgm:prSet presAssocID="{305B2838-998F-4745-8C03-869A801A14AD}" presName="hierRoot2" presStyleCnt="0">
        <dgm:presLayoutVars>
          <dgm:hierBranch val="r"/>
        </dgm:presLayoutVars>
      </dgm:prSet>
      <dgm:spPr/>
    </dgm:pt>
    <dgm:pt modelId="{277A1221-6CE3-48A5-A621-A9C93A1B77D7}" type="pres">
      <dgm:prSet presAssocID="{305B2838-998F-4745-8C03-869A801A14AD}" presName="rootComposite" presStyleCnt="0"/>
      <dgm:spPr/>
    </dgm:pt>
    <dgm:pt modelId="{52740B02-ABC1-4140-AB5D-F8FF78DE05D2}" type="pres">
      <dgm:prSet presAssocID="{305B2838-998F-4745-8C03-869A801A14AD}" presName="rootText" presStyleLbl="node4" presStyleIdx="0" presStyleCnt="11" custScaleX="224524" custScaleY="215192" custLinFactNeighborX="28676" custLinFactNeighborY="-4332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F857296A-26C2-4C3C-9E6E-47D7A67B6AA5}" type="pres">
      <dgm:prSet presAssocID="{305B2838-998F-4745-8C03-869A801A14AD}" presName="rootConnector" presStyleLbl="node4" presStyleIdx="0" presStyleCnt="11"/>
      <dgm:spPr/>
      <dgm:t>
        <a:bodyPr/>
        <a:lstStyle/>
        <a:p>
          <a:endParaRPr lang="es-MX"/>
        </a:p>
      </dgm:t>
    </dgm:pt>
    <dgm:pt modelId="{318C3D2A-B29F-4F31-8660-DC17EF5E798C}" type="pres">
      <dgm:prSet presAssocID="{305B2838-998F-4745-8C03-869A801A14AD}" presName="hierChild4" presStyleCnt="0"/>
      <dgm:spPr/>
    </dgm:pt>
    <dgm:pt modelId="{33A152C6-FCC2-48C9-8DB1-0819FE87B3C3}" type="pres">
      <dgm:prSet presAssocID="{8AFEB57C-D174-4A93-B4A5-0F82211A85C2}" presName="Name50" presStyleLbl="parChTrans1D4" presStyleIdx="1" presStyleCnt="11"/>
      <dgm:spPr/>
      <dgm:t>
        <a:bodyPr/>
        <a:lstStyle/>
        <a:p>
          <a:endParaRPr lang="es-MX"/>
        </a:p>
      </dgm:t>
    </dgm:pt>
    <dgm:pt modelId="{EDA29EBB-6220-4B88-8CCE-6EF0F53B693F}" type="pres">
      <dgm:prSet presAssocID="{D2F7611F-75F4-4517-B721-3E9272A8FDE8}" presName="hierRoot2" presStyleCnt="0">
        <dgm:presLayoutVars>
          <dgm:hierBranch val="init"/>
        </dgm:presLayoutVars>
      </dgm:prSet>
      <dgm:spPr/>
    </dgm:pt>
    <dgm:pt modelId="{A1FB6FAD-1440-41F1-8C8C-23C2BEAAD79B}" type="pres">
      <dgm:prSet presAssocID="{D2F7611F-75F4-4517-B721-3E9272A8FDE8}" presName="rootComposite" presStyleCnt="0"/>
      <dgm:spPr/>
    </dgm:pt>
    <dgm:pt modelId="{84B73792-42A2-46E3-B469-BDD233FEECC7}" type="pres">
      <dgm:prSet presAssocID="{D2F7611F-75F4-4517-B721-3E9272A8FDE8}" presName="rootText" presStyleLbl="node4" presStyleIdx="1" presStyleCnt="11" custScaleX="202590" custScaleY="160729" custLinFactNeighborX="44748" custLinFactNeighborY="32404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A1D2114A-8B47-4389-96E3-D73AE932D846}" type="pres">
      <dgm:prSet presAssocID="{D2F7611F-75F4-4517-B721-3E9272A8FDE8}" presName="rootConnector" presStyleLbl="node4" presStyleIdx="1" presStyleCnt="11"/>
      <dgm:spPr/>
      <dgm:t>
        <a:bodyPr/>
        <a:lstStyle/>
        <a:p>
          <a:endParaRPr lang="es-MX"/>
        </a:p>
      </dgm:t>
    </dgm:pt>
    <dgm:pt modelId="{F39BA4EA-21E7-4B8C-9205-77B015E3B047}" type="pres">
      <dgm:prSet presAssocID="{D2F7611F-75F4-4517-B721-3E9272A8FDE8}" presName="hierChild4" presStyleCnt="0"/>
      <dgm:spPr/>
    </dgm:pt>
    <dgm:pt modelId="{3097CD02-7E53-4A8C-B690-E40E30628B2D}" type="pres">
      <dgm:prSet presAssocID="{D2F7611F-75F4-4517-B721-3E9272A8FDE8}" presName="hierChild5" presStyleCnt="0"/>
      <dgm:spPr/>
    </dgm:pt>
    <dgm:pt modelId="{4FF4F5D7-D04E-4F10-B7CF-12D985AECEC1}" type="pres">
      <dgm:prSet presAssocID="{305B2838-998F-4745-8C03-869A801A14AD}" presName="hierChild5" presStyleCnt="0"/>
      <dgm:spPr/>
    </dgm:pt>
    <dgm:pt modelId="{B7CC1EAC-310A-4FAA-B0DE-0226976F9916}" type="pres">
      <dgm:prSet presAssocID="{4A9CAEC5-A231-41FF-A8F7-07F605975F16}" presName="Name35" presStyleLbl="parChTrans1D4" presStyleIdx="2" presStyleCnt="11"/>
      <dgm:spPr/>
      <dgm:t>
        <a:bodyPr/>
        <a:lstStyle/>
        <a:p>
          <a:endParaRPr lang="es-MX"/>
        </a:p>
      </dgm:t>
    </dgm:pt>
    <dgm:pt modelId="{7A9E73A9-AC28-4EE5-BAE8-711AA824D043}" type="pres">
      <dgm:prSet presAssocID="{0F04EF9A-155C-4757-AC59-60FFFF6E0E91}" presName="hierRoot2" presStyleCnt="0">
        <dgm:presLayoutVars>
          <dgm:hierBranch val="r"/>
        </dgm:presLayoutVars>
      </dgm:prSet>
      <dgm:spPr/>
    </dgm:pt>
    <dgm:pt modelId="{D1998F5F-BDDC-43E4-9C96-21DDA0F6E9CF}" type="pres">
      <dgm:prSet presAssocID="{0F04EF9A-155C-4757-AC59-60FFFF6E0E91}" presName="rootComposite" presStyleCnt="0"/>
      <dgm:spPr/>
    </dgm:pt>
    <dgm:pt modelId="{80985EB4-6F3A-46C3-BE47-E562478F7A35}" type="pres">
      <dgm:prSet presAssocID="{0F04EF9A-155C-4757-AC59-60FFFF6E0E91}" presName="rootText" presStyleLbl="node4" presStyleIdx="2" presStyleCnt="11" custScaleX="211193" custScaleY="200957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E07AD02D-CD96-4B32-B430-BD23B45ED575}" type="pres">
      <dgm:prSet presAssocID="{0F04EF9A-155C-4757-AC59-60FFFF6E0E91}" presName="rootConnector" presStyleLbl="node4" presStyleIdx="2" presStyleCnt="11"/>
      <dgm:spPr/>
      <dgm:t>
        <a:bodyPr/>
        <a:lstStyle/>
        <a:p>
          <a:endParaRPr lang="es-MX"/>
        </a:p>
      </dgm:t>
    </dgm:pt>
    <dgm:pt modelId="{43D1442F-D6B2-4C7F-847E-A98E65453D3C}" type="pres">
      <dgm:prSet presAssocID="{0F04EF9A-155C-4757-AC59-60FFFF6E0E91}" presName="hierChild4" presStyleCnt="0"/>
      <dgm:spPr/>
    </dgm:pt>
    <dgm:pt modelId="{8704EA3C-A3C0-4D7B-885D-C5DC86476544}" type="pres">
      <dgm:prSet presAssocID="{33B486B8-AA86-46BE-B678-0AF8A616821B}" presName="Name50" presStyleLbl="parChTrans1D4" presStyleIdx="3" presStyleCnt="11"/>
      <dgm:spPr/>
      <dgm:t>
        <a:bodyPr/>
        <a:lstStyle/>
        <a:p>
          <a:endParaRPr lang="es-MX"/>
        </a:p>
      </dgm:t>
    </dgm:pt>
    <dgm:pt modelId="{1E26E644-5895-4AA2-AC7E-5335092FF57A}" type="pres">
      <dgm:prSet presAssocID="{A8871FAD-88FE-49ED-A2A8-8398B98BEEC0}" presName="hierRoot2" presStyleCnt="0">
        <dgm:presLayoutVars>
          <dgm:hierBranch val="init"/>
        </dgm:presLayoutVars>
      </dgm:prSet>
      <dgm:spPr/>
    </dgm:pt>
    <dgm:pt modelId="{5F6AE5CD-5BE0-4D6F-A6F3-EBFEE18F7104}" type="pres">
      <dgm:prSet presAssocID="{A8871FAD-88FE-49ED-A2A8-8398B98BEEC0}" presName="rootComposite" presStyleCnt="0"/>
      <dgm:spPr/>
    </dgm:pt>
    <dgm:pt modelId="{D0B16E97-C5C3-4045-9F1F-CAE3E2123B93}" type="pres">
      <dgm:prSet presAssocID="{A8871FAD-88FE-49ED-A2A8-8398B98BEEC0}" presName="rootText" presStyleLbl="node4" presStyleIdx="3" presStyleCnt="11" custAng="0" custScaleX="176451" custScaleY="134134" custLinFactNeighborX="53825" custLinFactNeighborY="23605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B10DE992-C6FD-4074-84D1-931A15D3F360}" type="pres">
      <dgm:prSet presAssocID="{A8871FAD-88FE-49ED-A2A8-8398B98BEEC0}" presName="rootConnector" presStyleLbl="node4" presStyleIdx="3" presStyleCnt="11"/>
      <dgm:spPr/>
      <dgm:t>
        <a:bodyPr/>
        <a:lstStyle/>
        <a:p>
          <a:endParaRPr lang="es-MX"/>
        </a:p>
      </dgm:t>
    </dgm:pt>
    <dgm:pt modelId="{0534E537-08EA-483A-AA8D-FF2D9C342401}" type="pres">
      <dgm:prSet presAssocID="{A8871FAD-88FE-49ED-A2A8-8398B98BEEC0}" presName="hierChild4" presStyleCnt="0"/>
      <dgm:spPr/>
    </dgm:pt>
    <dgm:pt modelId="{D5DAFCCD-7F79-476C-882E-04242021A997}" type="pres">
      <dgm:prSet presAssocID="{A8871FAD-88FE-49ED-A2A8-8398B98BEEC0}" presName="hierChild5" presStyleCnt="0"/>
      <dgm:spPr/>
    </dgm:pt>
    <dgm:pt modelId="{1803712F-87CD-49AD-9822-CF9995C01425}" type="pres">
      <dgm:prSet presAssocID="{0F04EF9A-155C-4757-AC59-60FFFF6E0E91}" presName="hierChild5" presStyleCnt="0"/>
      <dgm:spPr/>
    </dgm:pt>
    <dgm:pt modelId="{6C340029-7674-4E9B-96C2-132A7ED7B9AA}" type="pres">
      <dgm:prSet presAssocID="{AE1D8994-7FC1-45BE-89B1-563313165E29}" presName="hierChild5" presStyleCnt="0"/>
      <dgm:spPr/>
    </dgm:pt>
    <dgm:pt modelId="{328EA974-03B8-4EAE-9EEC-D21D9034C261}" type="pres">
      <dgm:prSet presAssocID="{6045B970-34C0-470C-9556-1032518083AF}" presName="Name35" presStyleLbl="parChTrans1D3" presStyleIdx="1" presStyleCnt="5"/>
      <dgm:spPr/>
      <dgm:t>
        <a:bodyPr/>
        <a:lstStyle/>
        <a:p>
          <a:endParaRPr lang="es-MX"/>
        </a:p>
      </dgm:t>
    </dgm:pt>
    <dgm:pt modelId="{53BF3DAB-8E24-41B1-9D7C-5C2246A57862}" type="pres">
      <dgm:prSet presAssocID="{4787EDCF-94FC-48B7-8952-E386F83BC2BA}" presName="hierRoot2" presStyleCnt="0">
        <dgm:presLayoutVars>
          <dgm:hierBranch val="r"/>
        </dgm:presLayoutVars>
      </dgm:prSet>
      <dgm:spPr/>
    </dgm:pt>
    <dgm:pt modelId="{F06C8913-0420-41CD-9881-EE850AE6C701}" type="pres">
      <dgm:prSet presAssocID="{4787EDCF-94FC-48B7-8952-E386F83BC2BA}" presName="rootComposite" presStyleCnt="0"/>
      <dgm:spPr/>
    </dgm:pt>
    <dgm:pt modelId="{7E69AD1B-F5EC-4DC4-8D18-D51A6626AF21}" type="pres">
      <dgm:prSet presAssocID="{4787EDCF-94FC-48B7-8952-E386F83BC2BA}" presName="rootText" presStyleLbl="node3" presStyleIdx="1" presStyleCnt="5" custScaleX="329405" custScaleY="34786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06711543-5546-411A-A006-12300517E5BA}" type="pres">
      <dgm:prSet presAssocID="{4787EDCF-94FC-48B7-8952-E386F83BC2BA}" presName="rootConnector" presStyleLbl="node3" presStyleIdx="1" presStyleCnt="5"/>
      <dgm:spPr/>
      <dgm:t>
        <a:bodyPr/>
        <a:lstStyle/>
        <a:p>
          <a:endParaRPr lang="es-MX"/>
        </a:p>
      </dgm:t>
    </dgm:pt>
    <dgm:pt modelId="{3148ACD1-3140-4F64-9E4B-D274C05B142F}" type="pres">
      <dgm:prSet presAssocID="{4787EDCF-94FC-48B7-8952-E386F83BC2BA}" presName="hierChild4" presStyleCnt="0"/>
      <dgm:spPr/>
    </dgm:pt>
    <dgm:pt modelId="{5F7AF5F2-2CBC-4BD0-A4D7-7416926EE05A}" type="pres">
      <dgm:prSet presAssocID="{B3C89D2E-A884-41FE-93A8-74029C2DDA8D}" presName="Name50" presStyleLbl="parChTrans1D4" presStyleIdx="4" presStyleCnt="11"/>
      <dgm:spPr/>
      <dgm:t>
        <a:bodyPr/>
        <a:lstStyle/>
        <a:p>
          <a:endParaRPr lang="es-MX"/>
        </a:p>
      </dgm:t>
    </dgm:pt>
    <dgm:pt modelId="{85B0B898-963C-4621-ADDF-7D2510E2C605}" type="pres">
      <dgm:prSet presAssocID="{13E1CF30-57E9-434E-8323-D53ED9C8ECF0}" presName="hierRoot2" presStyleCnt="0">
        <dgm:presLayoutVars>
          <dgm:hierBranch val="r"/>
        </dgm:presLayoutVars>
      </dgm:prSet>
      <dgm:spPr/>
    </dgm:pt>
    <dgm:pt modelId="{9AB2744A-ACB0-4AF7-8807-198D1DCC5661}" type="pres">
      <dgm:prSet presAssocID="{13E1CF30-57E9-434E-8323-D53ED9C8ECF0}" presName="rootComposite" presStyleCnt="0"/>
      <dgm:spPr/>
    </dgm:pt>
    <dgm:pt modelId="{E1BEFE91-2520-47B8-9B54-E19129C5D79A}" type="pres">
      <dgm:prSet presAssocID="{13E1CF30-57E9-434E-8323-D53ED9C8ECF0}" presName="rootText" presStyleLbl="node4" presStyleIdx="4" presStyleCnt="11" custScaleX="195847" custScaleY="276574" custLinFactNeighborX="26995" custLinFactNeighborY="1299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4D6AFE99-F790-47BA-9540-40EFDAF0F9A8}" type="pres">
      <dgm:prSet presAssocID="{13E1CF30-57E9-434E-8323-D53ED9C8ECF0}" presName="rootConnector" presStyleLbl="node4" presStyleIdx="4" presStyleCnt="11"/>
      <dgm:spPr/>
      <dgm:t>
        <a:bodyPr/>
        <a:lstStyle/>
        <a:p>
          <a:endParaRPr lang="es-MX"/>
        </a:p>
      </dgm:t>
    </dgm:pt>
    <dgm:pt modelId="{171231E8-2576-4811-BD5A-80E1DB703200}" type="pres">
      <dgm:prSet presAssocID="{13E1CF30-57E9-434E-8323-D53ED9C8ECF0}" presName="hierChild4" presStyleCnt="0"/>
      <dgm:spPr/>
    </dgm:pt>
    <dgm:pt modelId="{DAC8ADC8-9115-4852-A50F-F00FCF92B156}" type="pres">
      <dgm:prSet presAssocID="{13E1CF30-57E9-434E-8323-D53ED9C8ECF0}" presName="hierChild5" presStyleCnt="0"/>
      <dgm:spPr/>
    </dgm:pt>
    <dgm:pt modelId="{587849A5-8861-473A-959F-EE5B0BDE7690}" type="pres">
      <dgm:prSet presAssocID="{4787EDCF-94FC-48B7-8952-E386F83BC2BA}" presName="hierChild5" presStyleCnt="0"/>
      <dgm:spPr/>
    </dgm:pt>
    <dgm:pt modelId="{F95946D7-8F36-4406-85D4-623BD93ECA4C}" type="pres">
      <dgm:prSet presAssocID="{F1993F57-5D5B-452A-B397-246728615470}" presName="Name35" presStyleLbl="parChTrans1D3" presStyleIdx="2" presStyleCnt="5"/>
      <dgm:spPr/>
      <dgm:t>
        <a:bodyPr/>
        <a:lstStyle/>
        <a:p>
          <a:endParaRPr lang="es-MX"/>
        </a:p>
      </dgm:t>
    </dgm:pt>
    <dgm:pt modelId="{6A09286B-177C-4F74-9865-DF0F2E8AC2A4}" type="pres">
      <dgm:prSet presAssocID="{525AC30F-E2F6-4CB8-A3A8-E4E1BAA3AF41}" presName="hierRoot2" presStyleCnt="0">
        <dgm:presLayoutVars>
          <dgm:hierBranch/>
        </dgm:presLayoutVars>
      </dgm:prSet>
      <dgm:spPr/>
    </dgm:pt>
    <dgm:pt modelId="{DF017269-100B-4D37-9A89-360859E0DC59}" type="pres">
      <dgm:prSet presAssocID="{525AC30F-E2F6-4CB8-A3A8-E4E1BAA3AF41}" presName="rootComposite" presStyleCnt="0"/>
      <dgm:spPr/>
    </dgm:pt>
    <dgm:pt modelId="{DC637937-E704-48D9-9FC2-14BDEB30A9C3}" type="pres">
      <dgm:prSet presAssocID="{525AC30F-E2F6-4CB8-A3A8-E4E1BAA3AF41}" presName="rootText" presStyleLbl="node3" presStyleIdx="2" presStyleCnt="5" custScaleX="85432" custScaleY="179637" custLinFactNeighborX="-59080" custLinFactNeighborY="22974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A65AA6BE-0653-4315-83AD-F1657305FABB}" type="pres">
      <dgm:prSet presAssocID="{525AC30F-E2F6-4CB8-A3A8-E4E1BAA3AF41}" presName="rootConnector" presStyleLbl="node3" presStyleIdx="2" presStyleCnt="5"/>
      <dgm:spPr/>
      <dgm:t>
        <a:bodyPr/>
        <a:lstStyle/>
        <a:p>
          <a:endParaRPr lang="es-MX"/>
        </a:p>
      </dgm:t>
    </dgm:pt>
    <dgm:pt modelId="{AA642F90-333C-461F-9A83-A43DF3BB713D}" type="pres">
      <dgm:prSet presAssocID="{525AC30F-E2F6-4CB8-A3A8-E4E1BAA3AF41}" presName="hierChild4" presStyleCnt="0"/>
      <dgm:spPr/>
    </dgm:pt>
    <dgm:pt modelId="{26CF214A-D674-462D-B87A-E5356773F47C}" type="pres">
      <dgm:prSet presAssocID="{F2D0BC1B-B349-4C4A-A175-147D5111EFA8}" presName="Name35" presStyleLbl="parChTrans1D4" presStyleIdx="5" presStyleCnt="11"/>
      <dgm:spPr/>
      <dgm:t>
        <a:bodyPr/>
        <a:lstStyle/>
        <a:p>
          <a:endParaRPr lang="es-MX"/>
        </a:p>
      </dgm:t>
    </dgm:pt>
    <dgm:pt modelId="{408BC224-BDE3-48AC-A1F5-2EE1D51C20DE}" type="pres">
      <dgm:prSet presAssocID="{F3FBF338-4127-4F0F-9A07-6EFF292A1BB4}" presName="hierRoot2" presStyleCnt="0">
        <dgm:presLayoutVars>
          <dgm:hierBranch val="r"/>
        </dgm:presLayoutVars>
      </dgm:prSet>
      <dgm:spPr/>
    </dgm:pt>
    <dgm:pt modelId="{18BD03CE-4DC3-4159-B3C6-6EE21608A330}" type="pres">
      <dgm:prSet presAssocID="{F3FBF338-4127-4F0F-9A07-6EFF292A1BB4}" presName="rootComposite" presStyleCnt="0"/>
      <dgm:spPr/>
    </dgm:pt>
    <dgm:pt modelId="{3A43EFC2-9C6D-4B6D-BA13-13E2F22C941C}" type="pres">
      <dgm:prSet presAssocID="{F3FBF338-4127-4F0F-9A07-6EFF292A1BB4}" presName="rootText" presStyleLbl="node4" presStyleIdx="5" presStyleCnt="11" custScaleX="73361" custScaleY="137417" custLinFactNeighborX="-14165" custLinFactNeighborY="21645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A60C4FE8-4DC1-4FAA-A0B7-104A20E6AFBC}" type="pres">
      <dgm:prSet presAssocID="{F3FBF338-4127-4F0F-9A07-6EFF292A1BB4}" presName="rootConnector" presStyleLbl="node4" presStyleIdx="5" presStyleCnt="11"/>
      <dgm:spPr/>
      <dgm:t>
        <a:bodyPr/>
        <a:lstStyle/>
        <a:p>
          <a:endParaRPr lang="es-MX"/>
        </a:p>
      </dgm:t>
    </dgm:pt>
    <dgm:pt modelId="{42D12D8B-81A2-49C2-986F-7E6559A79DC7}" type="pres">
      <dgm:prSet presAssocID="{F3FBF338-4127-4F0F-9A07-6EFF292A1BB4}" presName="hierChild4" presStyleCnt="0"/>
      <dgm:spPr/>
    </dgm:pt>
    <dgm:pt modelId="{54A678D4-1AE8-4A9B-8726-72F385491504}" type="pres">
      <dgm:prSet presAssocID="{F3FBF338-4127-4F0F-9A07-6EFF292A1BB4}" presName="hierChild5" presStyleCnt="0"/>
      <dgm:spPr/>
    </dgm:pt>
    <dgm:pt modelId="{09722944-0E73-49FF-8943-579D0F179B56}" type="pres">
      <dgm:prSet presAssocID="{DC4A1284-DF23-48EC-B986-4523C79A5617}" presName="Name35" presStyleLbl="parChTrans1D4" presStyleIdx="6" presStyleCnt="11"/>
      <dgm:spPr/>
      <dgm:t>
        <a:bodyPr/>
        <a:lstStyle/>
        <a:p>
          <a:endParaRPr lang="es-MX"/>
        </a:p>
      </dgm:t>
    </dgm:pt>
    <dgm:pt modelId="{4747D461-A226-4D4A-8B87-98C5DCDF962F}" type="pres">
      <dgm:prSet presAssocID="{4344620D-4760-490F-A0F6-1321BAEA53F6}" presName="hierRoot2" presStyleCnt="0">
        <dgm:presLayoutVars>
          <dgm:hierBranch val="r"/>
        </dgm:presLayoutVars>
      </dgm:prSet>
      <dgm:spPr/>
    </dgm:pt>
    <dgm:pt modelId="{5C919EBD-1D70-49FD-B120-413DD36D6444}" type="pres">
      <dgm:prSet presAssocID="{4344620D-4760-490F-A0F6-1321BAEA53F6}" presName="rootComposite" presStyleCnt="0"/>
      <dgm:spPr/>
    </dgm:pt>
    <dgm:pt modelId="{3D86E1A6-EC05-4B9B-ABBB-0314E6866C2D}" type="pres">
      <dgm:prSet presAssocID="{4344620D-4760-490F-A0F6-1321BAEA53F6}" presName="rootText" presStyleLbl="node4" presStyleIdx="6" presStyleCnt="11" custLinFactX="-30575" custLinFactY="98039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CCB6A57E-E7D5-481A-8B52-A16DF9A73505}" type="pres">
      <dgm:prSet presAssocID="{4344620D-4760-490F-A0F6-1321BAEA53F6}" presName="rootConnector" presStyleLbl="node4" presStyleIdx="6" presStyleCnt="11"/>
      <dgm:spPr/>
      <dgm:t>
        <a:bodyPr/>
        <a:lstStyle/>
        <a:p>
          <a:endParaRPr lang="es-MX"/>
        </a:p>
      </dgm:t>
    </dgm:pt>
    <dgm:pt modelId="{D4FCC204-D5E5-4E56-BD5D-F3E98023EDA7}" type="pres">
      <dgm:prSet presAssocID="{4344620D-4760-490F-A0F6-1321BAEA53F6}" presName="hierChild4" presStyleCnt="0"/>
      <dgm:spPr/>
    </dgm:pt>
    <dgm:pt modelId="{03C16E77-6273-4B1C-B728-DCC28D3DB847}" type="pres">
      <dgm:prSet presAssocID="{4344620D-4760-490F-A0F6-1321BAEA53F6}" presName="hierChild5" presStyleCnt="0"/>
      <dgm:spPr/>
    </dgm:pt>
    <dgm:pt modelId="{2686B5BE-DD4F-47CB-9E7E-6697D9FC40C3}" type="pres">
      <dgm:prSet presAssocID="{525AC30F-E2F6-4CB8-A3A8-E4E1BAA3AF41}" presName="hierChild5" presStyleCnt="0"/>
      <dgm:spPr/>
    </dgm:pt>
    <dgm:pt modelId="{1B138D0A-F24D-4B26-A454-C919E6DA2CA0}" type="pres">
      <dgm:prSet presAssocID="{FE582145-2891-4FB9-B9D3-E5886C9C66A7}" presName="hierChild5" presStyleCnt="0"/>
      <dgm:spPr/>
    </dgm:pt>
    <dgm:pt modelId="{B94AC420-D3BC-468E-B5A8-B1531E460486}" type="pres">
      <dgm:prSet presAssocID="{6076EB55-6BE1-493F-9132-70EA5467818B}" presName="Name35" presStyleLbl="parChTrans1D2" presStyleIdx="1" presStyleCnt="4"/>
      <dgm:spPr/>
      <dgm:t>
        <a:bodyPr/>
        <a:lstStyle/>
        <a:p>
          <a:endParaRPr lang="es-MX"/>
        </a:p>
      </dgm:t>
    </dgm:pt>
    <dgm:pt modelId="{2E959614-D7D4-455F-A83C-30D813F43C9A}" type="pres">
      <dgm:prSet presAssocID="{9D51FD18-12A9-49CD-9388-E416C607E393}" presName="hierRoot2" presStyleCnt="0">
        <dgm:presLayoutVars>
          <dgm:hierBranch val="init"/>
        </dgm:presLayoutVars>
      </dgm:prSet>
      <dgm:spPr/>
    </dgm:pt>
    <dgm:pt modelId="{CDF30FF7-4657-4CBF-BC78-CA190B5F5DBE}" type="pres">
      <dgm:prSet presAssocID="{9D51FD18-12A9-49CD-9388-E416C607E393}" presName="rootComposite" presStyleCnt="0"/>
      <dgm:spPr/>
    </dgm:pt>
    <dgm:pt modelId="{A1C5D446-2B51-47A8-A303-F46B4C1A9489}" type="pres">
      <dgm:prSet presAssocID="{9D51FD18-12A9-49CD-9388-E416C607E393}" presName="rootText" presStyleLbl="node2" presStyleIdx="1" presStyleCnt="3" custLinFactX="-49544" custLinFactNeighborX="-100000" custLinFactNeighborY="10169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F6EBEC33-5BA4-49AC-8181-2E8D4A86A902}" type="pres">
      <dgm:prSet presAssocID="{9D51FD18-12A9-49CD-9388-E416C607E393}" presName="rootConnector" presStyleLbl="node2" presStyleIdx="1" presStyleCnt="3"/>
      <dgm:spPr/>
      <dgm:t>
        <a:bodyPr/>
        <a:lstStyle/>
        <a:p>
          <a:endParaRPr lang="es-MX"/>
        </a:p>
      </dgm:t>
    </dgm:pt>
    <dgm:pt modelId="{79BC970F-4347-4ACC-AAE3-63B013BC312A}" type="pres">
      <dgm:prSet presAssocID="{9D51FD18-12A9-49CD-9388-E416C607E393}" presName="hierChild4" presStyleCnt="0"/>
      <dgm:spPr/>
    </dgm:pt>
    <dgm:pt modelId="{A3594396-72CD-4322-8DD4-0E232D3E6CE2}" type="pres">
      <dgm:prSet presAssocID="{C596FEFB-8C0F-429D-A330-661F894FD408}" presName="Name37" presStyleLbl="parChTrans1D3" presStyleIdx="3" presStyleCnt="5"/>
      <dgm:spPr/>
      <dgm:t>
        <a:bodyPr/>
        <a:lstStyle/>
        <a:p>
          <a:endParaRPr lang="es-MX"/>
        </a:p>
      </dgm:t>
    </dgm:pt>
    <dgm:pt modelId="{0B31961B-6CFF-4427-9941-8BB330C0A87F}" type="pres">
      <dgm:prSet presAssocID="{E3B3773B-7274-493C-A76C-3B1452D1AFC7}" presName="hierRoot2" presStyleCnt="0">
        <dgm:presLayoutVars>
          <dgm:hierBranch/>
        </dgm:presLayoutVars>
      </dgm:prSet>
      <dgm:spPr/>
    </dgm:pt>
    <dgm:pt modelId="{D636CA20-19F8-43B5-874C-35D58B664740}" type="pres">
      <dgm:prSet presAssocID="{E3B3773B-7274-493C-A76C-3B1452D1AFC7}" presName="rootComposite" presStyleCnt="0"/>
      <dgm:spPr/>
    </dgm:pt>
    <dgm:pt modelId="{954E12CC-428F-436C-A1AD-E22CAFA9CE40}" type="pres">
      <dgm:prSet presAssocID="{E3B3773B-7274-493C-A76C-3B1452D1AFC7}" presName="rootText" presStyleLbl="node3" presStyleIdx="3" presStyleCnt="5" custLinFactNeighborX="-89044" custLinFactNeighborY="21033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DDC5919F-FE53-498D-88A3-3A424558FC73}" type="pres">
      <dgm:prSet presAssocID="{E3B3773B-7274-493C-A76C-3B1452D1AFC7}" presName="rootConnector" presStyleLbl="node3" presStyleIdx="3" presStyleCnt="5"/>
      <dgm:spPr/>
      <dgm:t>
        <a:bodyPr/>
        <a:lstStyle/>
        <a:p>
          <a:endParaRPr lang="es-MX"/>
        </a:p>
      </dgm:t>
    </dgm:pt>
    <dgm:pt modelId="{E0623226-E7A7-4361-B10B-16D1C2DC32E2}" type="pres">
      <dgm:prSet presAssocID="{E3B3773B-7274-493C-A76C-3B1452D1AFC7}" presName="hierChild4" presStyleCnt="0"/>
      <dgm:spPr/>
    </dgm:pt>
    <dgm:pt modelId="{AF50D77F-B3D9-4ECE-B018-C28486261887}" type="pres">
      <dgm:prSet presAssocID="{B0A343CC-6C17-4D3F-83C2-1BC00638A9D9}" presName="Name35" presStyleLbl="parChTrans1D4" presStyleIdx="7" presStyleCnt="11"/>
      <dgm:spPr/>
      <dgm:t>
        <a:bodyPr/>
        <a:lstStyle/>
        <a:p>
          <a:endParaRPr lang="es-MX"/>
        </a:p>
      </dgm:t>
    </dgm:pt>
    <dgm:pt modelId="{33354B9F-A400-4A1C-8EA5-CF022D3BBC70}" type="pres">
      <dgm:prSet presAssocID="{61B29995-BA5A-4C23-B05F-53E0CDD5DD91}" presName="hierRoot2" presStyleCnt="0">
        <dgm:presLayoutVars>
          <dgm:hierBranch/>
        </dgm:presLayoutVars>
      </dgm:prSet>
      <dgm:spPr/>
    </dgm:pt>
    <dgm:pt modelId="{A11E1D9B-F65E-4FB0-8C46-ABABBF4275CC}" type="pres">
      <dgm:prSet presAssocID="{61B29995-BA5A-4C23-B05F-53E0CDD5DD91}" presName="rootComposite" presStyleCnt="0"/>
      <dgm:spPr/>
    </dgm:pt>
    <dgm:pt modelId="{5016D9F7-F9D3-4533-96D0-A4A05EE78AF4}" type="pres">
      <dgm:prSet presAssocID="{61B29995-BA5A-4C23-B05F-53E0CDD5DD91}" presName="rootText" presStyleLbl="node4" presStyleIdx="7" presStyleCnt="11" custLinFactX="-10881" custLinFactNeighborX="-100000" custLinFactNeighborY="1005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25728A1A-4BE7-4DCF-9164-81F3AB60613A}" type="pres">
      <dgm:prSet presAssocID="{61B29995-BA5A-4C23-B05F-53E0CDD5DD91}" presName="rootConnector" presStyleLbl="node4" presStyleIdx="7" presStyleCnt="11"/>
      <dgm:spPr/>
      <dgm:t>
        <a:bodyPr/>
        <a:lstStyle/>
        <a:p>
          <a:endParaRPr lang="es-MX"/>
        </a:p>
      </dgm:t>
    </dgm:pt>
    <dgm:pt modelId="{C5D1A9A9-D54A-4AA2-9C8D-C5D1858C73A0}" type="pres">
      <dgm:prSet presAssocID="{61B29995-BA5A-4C23-B05F-53E0CDD5DD91}" presName="hierChild4" presStyleCnt="0"/>
      <dgm:spPr/>
    </dgm:pt>
    <dgm:pt modelId="{B09E062F-C282-4BF9-AAF5-CC7D6EE4C24D}" type="pres">
      <dgm:prSet presAssocID="{A938E79E-8671-4E9D-BF47-08AC59589FB9}" presName="Name35" presStyleLbl="parChTrans1D4" presStyleIdx="8" presStyleCnt="11"/>
      <dgm:spPr/>
      <dgm:t>
        <a:bodyPr/>
        <a:lstStyle/>
        <a:p>
          <a:endParaRPr lang="es-MX"/>
        </a:p>
      </dgm:t>
    </dgm:pt>
    <dgm:pt modelId="{31A5E4CC-2173-43FB-9C15-6E317235F2C9}" type="pres">
      <dgm:prSet presAssocID="{77379495-6395-4758-8F9A-DF7FC224C6AB}" presName="hierRoot2" presStyleCnt="0">
        <dgm:presLayoutVars>
          <dgm:hierBranch val="r"/>
        </dgm:presLayoutVars>
      </dgm:prSet>
      <dgm:spPr/>
    </dgm:pt>
    <dgm:pt modelId="{3658E8B3-FD15-4B83-99E8-1F7CA1A67D8E}" type="pres">
      <dgm:prSet presAssocID="{77379495-6395-4758-8F9A-DF7FC224C6AB}" presName="rootComposite" presStyleCnt="0"/>
      <dgm:spPr/>
    </dgm:pt>
    <dgm:pt modelId="{E5C0B22F-3498-41F7-9EF0-C5F1A0FCFF19}" type="pres">
      <dgm:prSet presAssocID="{77379495-6395-4758-8F9A-DF7FC224C6AB}" presName="rootText" presStyleLbl="node4" presStyleIdx="8" presStyleCnt="11" custLinFactNeighborX="-50381" custLinFactNeighborY="-915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7E62CF61-47D5-4AC2-87E7-966942745AD8}" type="pres">
      <dgm:prSet presAssocID="{77379495-6395-4758-8F9A-DF7FC224C6AB}" presName="rootConnector" presStyleLbl="node4" presStyleIdx="8" presStyleCnt="11"/>
      <dgm:spPr/>
      <dgm:t>
        <a:bodyPr/>
        <a:lstStyle/>
        <a:p>
          <a:endParaRPr lang="es-MX"/>
        </a:p>
      </dgm:t>
    </dgm:pt>
    <dgm:pt modelId="{942DD049-5473-48FA-98D1-84CA387F40CA}" type="pres">
      <dgm:prSet presAssocID="{77379495-6395-4758-8F9A-DF7FC224C6AB}" presName="hierChild4" presStyleCnt="0"/>
      <dgm:spPr/>
    </dgm:pt>
    <dgm:pt modelId="{4D1AFF51-E6A8-4159-B477-442CF31948A2}" type="pres">
      <dgm:prSet presAssocID="{77379495-6395-4758-8F9A-DF7FC224C6AB}" presName="hierChild5" presStyleCnt="0"/>
      <dgm:spPr/>
    </dgm:pt>
    <dgm:pt modelId="{446E1AE4-D093-4590-9487-E0936EE00FB6}" type="pres">
      <dgm:prSet presAssocID="{D5D54F39-7A4A-4318-8563-73CB843F2218}" presName="Name35" presStyleLbl="parChTrans1D4" presStyleIdx="9" presStyleCnt="11"/>
      <dgm:spPr/>
      <dgm:t>
        <a:bodyPr/>
        <a:lstStyle/>
        <a:p>
          <a:endParaRPr lang="es-MX"/>
        </a:p>
      </dgm:t>
    </dgm:pt>
    <dgm:pt modelId="{B9BB637D-AA25-45A0-B207-0FDB1CE2834B}" type="pres">
      <dgm:prSet presAssocID="{6439910A-5B51-4A3B-A1D8-FA4238C124A4}" presName="hierRoot2" presStyleCnt="0">
        <dgm:presLayoutVars>
          <dgm:hierBranch val="r"/>
        </dgm:presLayoutVars>
      </dgm:prSet>
      <dgm:spPr/>
    </dgm:pt>
    <dgm:pt modelId="{EE80D715-E680-40E4-82AD-2F27F7B19AD2}" type="pres">
      <dgm:prSet presAssocID="{6439910A-5B51-4A3B-A1D8-FA4238C124A4}" presName="rootComposite" presStyleCnt="0"/>
      <dgm:spPr/>
    </dgm:pt>
    <dgm:pt modelId="{1065DFFD-EBF9-46A8-AE7F-894D5C8BA199}" type="pres">
      <dgm:prSet presAssocID="{6439910A-5B51-4A3B-A1D8-FA4238C124A4}" presName="rootText" presStyleLbl="node4" presStyleIdx="9" presStyleCnt="11" custLinFactNeighborX="-51274" custLinFactNeighborY="-915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9D1329A9-AABF-46C9-A15E-6CDD07DC839E}" type="pres">
      <dgm:prSet presAssocID="{6439910A-5B51-4A3B-A1D8-FA4238C124A4}" presName="rootConnector" presStyleLbl="node4" presStyleIdx="9" presStyleCnt="11"/>
      <dgm:spPr/>
      <dgm:t>
        <a:bodyPr/>
        <a:lstStyle/>
        <a:p>
          <a:endParaRPr lang="es-MX"/>
        </a:p>
      </dgm:t>
    </dgm:pt>
    <dgm:pt modelId="{74A00197-6985-429B-ADD0-F55272571768}" type="pres">
      <dgm:prSet presAssocID="{6439910A-5B51-4A3B-A1D8-FA4238C124A4}" presName="hierChild4" presStyleCnt="0"/>
      <dgm:spPr/>
    </dgm:pt>
    <dgm:pt modelId="{005D2C99-849B-46AF-B905-8F19DE4665D1}" type="pres">
      <dgm:prSet presAssocID="{6439910A-5B51-4A3B-A1D8-FA4238C124A4}" presName="hierChild5" presStyleCnt="0"/>
      <dgm:spPr/>
    </dgm:pt>
    <dgm:pt modelId="{34F24F2D-0E96-4394-8BA5-F58EB092074E}" type="pres">
      <dgm:prSet presAssocID="{61B29995-BA5A-4C23-B05F-53E0CDD5DD91}" presName="hierChild5" presStyleCnt="0"/>
      <dgm:spPr/>
    </dgm:pt>
    <dgm:pt modelId="{B3AFB2A8-9FF0-4C85-B156-8D71194D18F2}" type="pres">
      <dgm:prSet presAssocID="{E3B3773B-7274-493C-A76C-3B1452D1AFC7}" presName="hierChild5" presStyleCnt="0"/>
      <dgm:spPr/>
    </dgm:pt>
    <dgm:pt modelId="{8BDB930D-901F-400B-8B47-CC8CB9DE0E08}" type="pres">
      <dgm:prSet presAssocID="{4103D0EB-6D91-41C5-8B07-564E655C453A}" presName="Name37" presStyleLbl="parChTrans1D3" presStyleIdx="4" presStyleCnt="5"/>
      <dgm:spPr/>
      <dgm:t>
        <a:bodyPr/>
        <a:lstStyle/>
        <a:p>
          <a:endParaRPr lang="es-MX"/>
        </a:p>
      </dgm:t>
    </dgm:pt>
    <dgm:pt modelId="{198C3671-E786-4452-A53E-6DA13AB24B5E}" type="pres">
      <dgm:prSet presAssocID="{07CE85CD-DA99-4875-BB19-350AD88A9D31}" presName="hierRoot2" presStyleCnt="0">
        <dgm:presLayoutVars>
          <dgm:hierBranch val="init"/>
        </dgm:presLayoutVars>
      </dgm:prSet>
      <dgm:spPr/>
    </dgm:pt>
    <dgm:pt modelId="{54D3E6C2-A020-40C2-BE61-3FDF116482C4}" type="pres">
      <dgm:prSet presAssocID="{07CE85CD-DA99-4875-BB19-350AD88A9D31}" presName="rootComposite" presStyleCnt="0"/>
      <dgm:spPr/>
    </dgm:pt>
    <dgm:pt modelId="{EE234F0B-8FC0-4B0E-A586-A4E754D21D18}" type="pres">
      <dgm:prSet presAssocID="{07CE85CD-DA99-4875-BB19-350AD88A9D31}" presName="rootText" presStyleLbl="node3" presStyleIdx="4" presStyleCnt="5" custLinFactX="-855" custLinFactNeighborX="-100000" custLinFactNeighborY="-805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74D08C6D-65DA-4F56-90AC-47F559B70ADC}" type="pres">
      <dgm:prSet presAssocID="{07CE85CD-DA99-4875-BB19-350AD88A9D31}" presName="rootConnector" presStyleLbl="node3" presStyleIdx="4" presStyleCnt="5"/>
      <dgm:spPr/>
      <dgm:t>
        <a:bodyPr/>
        <a:lstStyle/>
        <a:p>
          <a:endParaRPr lang="es-MX"/>
        </a:p>
      </dgm:t>
    </dgm:pt>
    <dgm:pt modelId="{ACB35906-B466-4C75-8067-CBC0E98AC523}" type="pres">
      <dgm:prSet presAssocID="{07CE85CD-DA99-4875-BB19-350AD88A9D31}" presName="hierChild4" presStyleCnt="0"/>
      <dgm:spPr/>
    </dgm:pt>
    <dgm:pt modelId="{098A3A70-324F-4DE1-8807-F88B291CA07C}" type="pres">
      <dgm:prSet presAssocID="{C2FEF5FD-B322-45D6-854C-67FA5DCD7ECC}" presName="Name37" presStyleLbl="parChTrans1D4" presStyleIdx="10" presStyleCnt="11"/>
      <dgm:spPr/>
      <dgm:t>
        <a:bodyPr/>
        <a:lstStyle/>
        <a:p>
          <a:endParaRPr lang="es-MX"/>
        </a:p>
      </dgm:t>
    </dgm:pt>
    <dgm:pt modelId="{8AFE1BC3-0A84-4F82-B774-45ECD6BDAF51}" type="pres">
      <dgm:prSet presAssocID="{ED4C51CB-98FB-47D6-9B16-E6A00F2ACD47}" presName="hierRoot2" presStyleCnt="0">
        <dgm:presLayoutVars>
          <dgm:hierBranch val="init"/>
        </dgm:presLayoutVars>
      </dgm:prSet>
      <dgm:spPr/>
    </dgm:pt>
    <dgm:pt modelId="{52047408-93FB-4D83-82E3-65CF5A797628}" type="pres">
      <dgm:prSet presAssocID="{ED4C51CB-98FB-47D6-9B16-E6A00F2ACD47}" presName="rootComposite" presStyleCnt="0"/>
      <dgm:spPr/>
    </dgm:pt>
    <dgm:pt modelId="{4497C282-FEBD-4ADB-A6FF-B58B55AD93D2}" type="pres">
      <dgm:prSet presAssocID="{ED4C51CB-98FB-47D6-9B16-E6A00F2ACD47}" presName="rootText" presStyleLbl="node4" presStyleIdx="10" presStyleCnt="11" custLinFactX="-4018" custLinFactNeighborX="-100000" custLinFactNeighborY="-11779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3C3F1108-DAD5-4673-A9A0-AB682EF0A033}" type="pres">
      <dgm:prSet presAssocID="{ED4C51CB-98FB-47D6-9B16-E6A00F2ACD47}" presName="rootConnector" presStyleLbl="node4" presStyleIdx="10" presStyleCnt="11"/>
      <dgm:spPr/>
      <dgm:t>
        <a:bodyPr/>
        <a:lstStyle/>
        <a:p>
          <a:endParaRPr lang="es-MX"/>
        </a:p>
      </dgm:t>
    </dgm:pt>
    <dgm:pt modelId="{47E03A36-42E0-466A-A97E-09220E13A71D}" type="pres">
      <dgm:prSet presAssocID="{ED4C51CB-98FB-47D6-9B16-E6A00F2ACD47}" presName="hierChild4" presStyleCnt="0"/>
      <dgm:spPr/>
    </dgm:pt>
    <dgm:pt modelId="{D0FC8B26-46D3-4B3D-B1C5-9934E92F0AC2}" type="pres">
      <dgm:prSet presAssocID="{ED4C51CB-98FB-47D6-9B16-E6A00F2ACD47}" presName="hierChild5" presStyleCnt="0"/>
      <dgm:spPr/>
    </dgm:pt>
    <dgm:pt modelId="{6A54C669-DD20-43CA-AADE-6EAB2144A8DF}" type="pres">
      <dgm:prSet presAssocID="{07CE85CD-DA99-4875-BB19-350AD88A9D31}" presName="hierChild5" presStyleCnt="0"/>
      <dgm:spPr/>
    </dgm:pt>
    <dgm:pt modelId="{36EB081A-C732-4B97-AF95-10705833A024}" type="pres">
      <dgm:prSet presAssocID="{9D51FD18-12A9-49CD-9388-E416C607E393}" presName="hierChild5" presStyleCnt="0"/>
      <dgm:spPr/>
    </dgm:pt>
    <dgm:pt modelId="{B7A41CAE-2F3A-4B26-8948-49688FAA78C7}" type="pres">
      <dgm:prSet presAssocID="{26963050-2C22-4B5E-A857-33EAA16169E5}" presName="Name35" presStyleLbl="parChTrans1D2" presStyleIdx="2" presStyleCnt="4"/>
      <dgm:spPr/>
      <dgm:t>
        <a:bodyPr/>
        <a:lstStyle/>
        <a:p>
          <a:endParaRPr lang="es-MX"/>
        </a:p>
      </dgm:t>
    </dgm:pt>
    <dgm:pt modelId="{3F7BFB22-3842-48FD-965E-E8C872EA53DB}" type="pres">
      <dgm:prSet presAssocID="{555488C0-E0C3-4560-AB72-BE902CC69960}" presName="hierRoot2" presStyleCnt="0">
        <dgm:presLayoutVars>
          <dgm:hierBranch val="init"/>
        </dgm:presLayoutVars>
      </dgm:prSet>
      <dgm:spPr/>
    </dgm:pt>
    <dgm:pt modelId="{53A189FF-3186-401A-A34A-DBEC5F506A0B}" type="pres">
      <dgm:prSet presAssocID="{555488C0-E0C3-4560-AB72-BE902CC69960}" presName="rootComposite" presStyleCnt="0"/>
      <dgm:spPr/>
    </dgm:pt>
    <dgm:pt modelId="{B5C24A1C-1BFC-4B54-BBFB-B2E01763EBD9}" type="pres">
      <dgm:prSet presAssocID="{555488C0-E0C3-4560-AB72-BE902CC69960}" presName="rootText" presStyleLbl="node2" presStyleIdx="2" presStyleCnt="3" custLinFactX="-100000" custLinFactY="-42695" custLinFactNeighborX="-137787" custLinFactNeighborY="-10000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A7836B37-45F0-43B6-ADB6-B0E82C3EE262}" type="pres">
      <dgm:prSet presAssocID="{555488C0-E0C3-4560-AB72-BE902CC69960}" presName="rootConnector" presStyleLbl="node2" presStyleIdx="2" presStyleCnt="3"/>
      <dgm:spPr/>
      <dgm:t>
        <a:bodyPr/>
        <a:lstStyle/>
        <a:p>
          <a:endParaRPr lang="es-MX"/>
        </a:p>
      </dgm:t>
    </dgm:pt>
    <dgm:pt modelId="{45A34FEF-07C0-4CCC-B402-D1037B8C21AB}" type="pres">
      <dgm:prSet presAssocID="{555488C0-E0C3-4560-AB72-BE902CC69960}" presName="hierChild4" presStyleCnt="0"/>
      <dgm:spPr/>
    </dgm:pt>
    <dgm:pt modelId="{B8C861E8-CA57-4BB2-9D2D-5C02DAE09ABB}" type="pres">
      <dgm:prSet presAssocID="{555488C0-E0C3-4560-AB72-BE902CC69960}" presName="hierChild5" presStyleCnt="0"/>
      <dgm:spPr/>
    </dgm:pt>
    <dgm:pt modelId="{2986DB58-AEE3-4D96-94D5-663E366ADF43}" type="pres">
      <dgm:prSet presAssocID="{09EA77C9-3F8F-4AC8-978A-4BF73F7B77CD}" presName="hierChild3" presStyleCnt="0"/>
      <dgm:spPr/>
    </dgm:pt>
    <dgm:pt modelId="{2EC9FD22-3147-4018-B324-3B0DB456CDB7}" type="pres">
      <dgm:prSet presAssocID="{8583C329-5561-4DEF-AEAA-2CD48342EFD5}" presName="Name111" presStyleLbl="parChTrans1D2" presStyleIdx="3" presStyleCnt="4"/>
      <dgm:spPr/>
      <dgm:t>
        <a:bodyPr/>
        <a:lstStyle/>
        <a:p>
          <a:endParaRPr lang="es-MX"/>
        </a:p>
      </dgm:t>
    </dgm:pt>
    <dgm:pt modelId="{DE7976EE-4B17-45C5-A4EB-7BA1FB570314}" type="pres">
      <dgm:prSet presAssocID="{1A75FB3A-8653-4345-BF13-7FF766FDD29B}" presName="hierRoot3" presStyleCnt="0">
        <dgm:presLayoutVars>
          <dgm:hierBranch/>
        </dgm:presLayoutVars>
      </dgm:prSet>
      <dgm:spPr/>
    </dgm:pt>
    <dgm:pt modelId="{9CB260AC-4E73-462B-81AF-DE1135E7E545}" type="pres">
      <dgm:prSet presAssocID="{1A75FB3A-8653-4345-BF13-7FF766FDD29B}" presName="rootComposite3" presStyleCnt="0"/>
      <dgm:spPr/>
    </dgm:pt>
    <dgm:pt modelId="{ECA1BEAB-1F1F-4536-85BD-60B38A623466}" type="pres">
      <dgm:prSet presAssocID="{1A75FB3A-8653-4345-BF13-7FF766FDD29B}" presName="rootText3" presStyleLbl="asst1" presStyleIdx="0" presStyleCnt="1" custScaleX="733929" custScaleY="289958" custLinFactY="-68018" custLinFactNeighborX="-617" custLinFactNeighborY="-10000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s-MX"/>
        </a:p>
      </dgm:t>
    </dgm:pt>
    <dgm:pt modelId="{4D6D8E44-6AE5-4284-BD3E-FAFEE91A59EF}" type="pres">
      <dgm:prSet presAssocID="{1A75FB3A-8653-4345-BF13-7FF766FDD29B}" presName="rootConnector3" presStyleLbl="asst1" presStyleIdx="0" presStyleCnt="1"/>
      <dgm:spPr/>
      <dgm:t>
        <a:bodyPr/>
        <a:lstStyle/>
        <a:p>
          <a:endParaRPr lang="es-MX"/>
        </a:p>
      </dgm:t>
    </dgm:pt>
    <dgm:pt modelId="{78A8F36B-158D-4FFF-81BF-E33FB349D50D}" type="pres">
      <dgm:prSet presAssocID="{1A75FB3A-8653-4345-BF13-7FF766FDD29B}" presName="hierChild6" presStyleCnt="0"/>
      <dgm:spPr/>
    </dgm:pt>
    <dgm:pt modelId="{C426934E-BEF3-4FB2-B785-5A1BC09CCF08}" type="pres">
      <dgm:prSet presAssocID="{1A75FB3A-8653-4345-BF13-7FF766FDD29B}" presName="hierChild7" presStyleCnt="0"/>
      <dgm:spPr/>
    </dgm:pt>
  </dgm:ptLst>
  <dgm:cxnLst>
    <dgm:cxn modelId="{D2AE68E4-5636-42EF-BE95-42486CB47602}" type="presOf" srcId="{F2D0BC1B-B349-4C4A-A175-147D5111EFA8}" destId="{26CF214A-D674-462D-B87A-E5356773F47C}" srcOrd="0" destOrd="0" presId="urn:microsoft.com/office/officeart/2005/8/layout/orgChart1"/>
    <dgm:cxn modelId="{473B16ED-C352-432C-9AB6-58B9F758F613}" type="presOf" srcId="{D2F7611F-75F4-4517-B721-3E9272A8FDE8}" destId="{A1D2114A-8B47-4389-96E3-D73AE932D846}" srcOrd="1" destOrd="0" presId="urn:microsoft.com/office/officeart/2005/8/layout/orgChart1"/>
    <dgm:cxn modelId="{DDEAA92D-E26D-469D-AA2D-DAF9D3305822}" type="presOf" srcId="{4103D0EB-6D91-41C5-8B07-564E655C453A}" destId="{8BDB930D-901F-400B-8B47-CC8CB9DE0E08}" srcOrd="0" destOrd="0" presId="urn:microsoft.com/office/officeart/2005/8/layout/orgChart1"/>
    <dgm:cxn modelId="{4980DD8B-62C9-4C8B-8310-BEB08B931AB2}" type="presOf" srcId="{305B2838-998F-4745-8C03-869A801A14AD}" destId="{F857296A-26C2-4C3C-9E6E-47D7A67B6AA5}" srcOrd="1" destOrd="0" presId="urn:microsoft.com/office/officeart/2005/8/layout/orgChart1"/>
    <dgm:cxn modelId="{A9FC097A-3254-49CE-8088-5F3509B2A1CE}" type="presOf" srcId="{D25A7199-AF9C-4A85-B28E-AFAB32A0B367}" destId="{DEFFE1E3-4FB5-4C46-9DCB-E30B6EEE635E}" srcOrd="0" destOrd="0" presId="urn:microsoft.com/office/officeart/2005/8/layout/orgChart1"/>
    <dgm:cxn modelId="{E392DAE8-15E6-41C5-89D1-A5D02F10A303}" type="presOf" srcId="{ED4C51CB-98FB-47D6-9B16-E6A00F2ACD47}" destId="{4497C282-FEBD-4ADB-A6FF-B58B55AD93D2}" srcOrd="0" destOrd="0" presId="urn:microsoft.com/office/officeart/2005/8/layout/orgChart1"/>
    <dgm:cxn modelId="{1B18CD76-2908-4D35-9BA1-B8AF9BF3D378}" type="presOf" srcId="{61B29995-BA5A-4C23-B05F-53E0CDD5DD91}" destId="{25728A1A-4BE7-4DCF-9164-81F3AB60613A}" srcOrd="1" destOrd="0" presId="urn:microsoft.com/office/officeart/2005/8/layout/orgChart1"/>
    <dgm:cxn modelId="{F60D9658-E176-4362-953A-8A7A38AFCC16}" type="presOf" srcId="{77379495-6395-4758-8F9A-DF7FC224C6AB}" destId="{7E62CF61-47D5-4AC2-87E7-966942745AD8}" srcOrd="1" destOrd="0" presId="urn:microsoft.com/office/officeart/2005/8/layout/orgChart1"/>
    <dgm:cxn modelId="{5120FBB6-C5AD-4C10-BD06-941FC3055762}" type="presOf" srcId="{F3FBF338-4127-4F0F-9A07-6EFF292A1BB4}" destId="{A60C4FE8-4DC1-4FAA-A0B7-104A20E6AFBC}" srcOrd="1" destOrd="0" presId="urn:microsoft.com/office/officeart/2005/8/layout/orgChart1"/>
    <dgm:cxn modelId="{F13E4D32-D67D-422B-99A3-6771C8605171}" type="presOf" srcId="{1A75FB3A-8653-4345-BF13-7FF766FDD29B}" destId="{ECA1BEAB-1F1F-4536-85BD-60B38A623466}" srcOrd="0" destOrd="0" presId="urn:microsoft.com/office/officeart/2005/8/layout/orgChart1"/>
    <dgm:cxn modelId="{CD8A7130-9449-4FCF-A296-5EA65D6E3346}" type="presOf" srcId="{555488C0-E0C3-4560-AB72-BE902CC69960}" destId="{B5C24A1C-1BFC-4B54-BBFB-B2E01763EBD9}" srcOrd="0" destOrd="0" presId="urn:microsoft.com/office/officeart/2005/8/layout/orgChart1"/>
    <dgm:cxn modelId="{00A422C9-E92F-46DB-924D-824A771BE711}" type="presOf" srcId="{C596FEFB-8C0F-429D-A330-661F894FD408}" destId="{A3594396-72CD-4322-8DD4-0E232D3E6CE2}" srcOrd="0" destOrd="0" presId="urn:microsoft.com/office/officeart/2005/8/layout/orgChart1"/>
    <dgm:cxn modelId="{4FCA71F9-8926-4F5C-ABF3-C918356F6A98}" type="presOf" srcId="{09EA77C9-3F8F-4AC8-978A-4BF73F7B77CD}" destId="{4B530D2B-5AE2-41F5-8A68-1C35BCB0EB41}" srcOrd="0" destOrd="0" presId="urn:microsoft.com/office/officeart/2005/8/layout/orgChart1"/>
    <dgm:cxn modelId="{86E432CC-1921-4463-BD6D-B655F8A02081}" srcId="{FE582145-2891-4FB9-B9D3-E5886C9C66A7}" destId="{AE1D8994-7FC1-45BE-89B1-563313165E29}" srcOrd="0" destOrd="0" parTransId="{D25A7199-AF9C-4A85-B28E-AFAB32A0B367}" sibTransId="{1E4AC8EC-B05E-4107-9C07-FF7AF1ABC63F}"/>
    <dgm:cxn modelId="{4716EA91-985A-4DFC-99F7-96A784A9EF5E}" type="presOf" srcId="{6439910A-5B51-4A3B-A1D8-FA4238C124A4}" destId="{1065DFFD-EBF9-46A8-AE7F-894D5C8BA199}" srcOrd="0" destOrd="0" presId="urn:microsoft.com/office/officeart/2005/8/layout/orgChart1"/>
    <dgm:cxn modelId="{61A7F559-7DB1-4FE5-905D-9C0DCC41CA82}" srcId="{09EA77C9-3F8F-4AC8-978A-4BF73F7B77CD}" destId="{FE582145-2891-4FB9-B9D3-E5886C9C66A7}" srcOrd="1" destOrd="0" parTransId="{4DC14C87-A7A2-41D5-806B-98086134A4CC}" sibTransId="{81FAE0B2-1B0F-4049-A060-7CEA6BCBBE37}"/>
    <dgm:cxn modelId="{D93F962C-3DCF-428A-A643-23E1E68D1E18}" type="presOf" srcId="{13E1CF30-57E9-434E-8323-D53ED9C8ECF0}" destId="{4D6AFE99-F790-47BA-9540-40EFDAF0F9A8}" srcOrd="1" destOrd="0" presId="urn:microsoft.com/office/officeart/2005/8/layout/orgChart1"/>
    <dgm:cxn modelId="{3DF505C1-2BF1-4644-8007-8A225D958687}" type="presOf" srcId="{61B29995-BA5A-4C23-B05F-53E0CDD5DD91}" destId="{5016D9F7-F9D3-4533-96D0-A4A05EE78AF4}" srcOrd="0" destOrd="0" presId="urn:microsoft.com/office/officeart/2005/8/layout/orgChart1"/>
    <dgm:cxn modelId="{D1745890-08E7-4C32-8F82-787F84E40394}" type="presOf" srcId="{0F04EF9A-155C-4757-AC59-60FFFF6E0E91}" destId="{80985EB4-6F3A-46C3-BE47-E562478F7A35}" srcOrd="0" destOrd="0" presId="urn:microsoft.com/office/officeart/2005/8/layout/orgChart1"/>
    <dgm:cxn modelId="{842A7487-18E1-435C-A13F-19A273D9BC77}" srcId="{61B29995-BA5A-4C23-B05F-53E0CDD5DD91}" destId="{6439910A-5B51-4A3B-A1D8-FA4238C124A4}" srcOrd="1" destOrd="0" parTransId="{D5D54F39-7A4A-4318-8563-73CB843F2218}" sibTransId="{46EC20CD-8ED0-4DCB-9D2C-24C5C5DA8A0F}"/>
    <dgm:cxn modelId="{FF5732AB-B99D-489C-92F4-A0E2C4CB3A80}" type="presOf" srcId="{AE1D8994-7FC1-45BE-89B1-563313165E29}" destId="{31A0F4B6-BC6D-4F60-9FA3-8B2001ED881B}" srcOrd="1" destOrd="0" presId="urn:microsoft.com/office/officeart/2005/8/layout/orgChart1"/>
    <dgm:cxn modelId="{F5771EF2-DA35-465A-8A06-FF214D1EC7A2}" srcId="{09EA77C9-3F8F-4AC8-978A-4BF73F7B77CD}" destId="{9D51FD18-12A9-49CD-9388-E416C607E393}" srcOrd="2" destOrd="0" parTransId="{6076EB55-6BE1-493F-9132-70EA5467818B}" sibTransId="{864E4713-0123-4A96-8BD9-E5A670F25A92}"/>
    <dgm:cxn modelId="{FBE7CAE5-32D1-41EB-96B1-66A466DB1CED}" type="presOf" srcId="{26963050-2C22-4B5E-A857-33EAA16169E5}" destId="{B7A41CAE-2F3A-4B26-8948-49688FAA78C7}" srcOrd="0" destOrd="0" presId="urn:microsoft.com/office/officeart/2005/8/layout/orgChart1"/>
    <dgm:cxn modelId="{DD64BE95-C304-47F8-9951-236ECA0A276B}" type="presOf" srcId="{FE582145-2891-4FB9-B9D3-E5886C9C66A7}" destId="{FB25021E-5FF7-4C50-8530-DAC66BD0F7E3}" srcOrd="0" destOrd="0" presId="urn:microsoft.com/office/officeart/2005/8/layout/orgChart1"/>
    <dgm:cxn modelId="{81C997DF-E0C4-4CD7-AABC-38C8D603F576}" srcId="{9D51FD18-12A9-49CD-9388-E416C607E393}" destId="{07CE85CD-DA99-4875-BB19-350AD88A9D31}" srcOrd="1" destOrd="0" parTransId="{4103D0EB-6D91-41C5-8B07-564E655C453A}" sibTransId="{8A38E253-1580-41AD-9980-5033E476DBC7}"/>
    <dgm:cxn modelId="{C5724C4B-C271-4B06-8C7B-A19AD70921BB}" srcId="{09EA77C9-3F8F-4AC8-978A-4BF73F7B77CD}" destId="{555488C0-E0C3-4560-AB72-BE902CC69960}" srcOrd="3" destOrd="0" parTransId="{26963050-2C22-4B5E-A857-33EAA16169E5}" sibTransId="{1F5B2856-4BBA-4F57-A6C8-769C7E356E23}"/>
    <dgm:cxn modelId="{75A28261-BE91-462B-AA6A-2D60046611FF}" type="presOf" srcId="{8AFEB57C-D174-4A93-B4A5-0F82211A85C2}" destId="{33A152C6-FCC2-48C9-8DB1-0819FE87B3C3}" srcOrd="0" destOrd="0" presId="urn:microsoft.com/office/officeart/2005/8/layout/orgChart1"/>
    <dgm:cxn modelId="{8D72BE75-635F-4642-A0AD-1AC6AFE5C6DA}" type="presOf" srcId="{F3FBF338-4127-4F0F-9A07-6EFF292A1BB4}" destId="{3A43EFC2-9C6D-4B6D-BA13-13E2F22C941C}" srcOrd="0" destOrd="0" presId="urn:microsoft.com/office/officeart/2005/8/layout/orgChart1"/>
    <dgm:cxn modelId="{C5EFE851-3C24-413A-88FF-A9594479B91A}" type="presOf" srcId="{525AC30F-E2F6-4CB8-A3A8-E4E1BAA3AF41}" destId="{DC637937-E704-48D9-9FC2-14BDEB30A9C3}" srcOrd="0" destOrd="0" presId="urn:microsoft.com/office/officeart/2005/8/layout/orgChart1"/>
    <dgm:cxn modelId="{5088079B-0BF6-4C71-BCFC-FB0CDAC3B0C8}" type="presOf" srcId="{6439910A-5B51-4A3B-A1D8-FA4238C124A4}" destId="{9D1329A9-AABF-46C9-A15E-6CDD07DC839E}" srcOrd="1" destOrd="0" presId="urn:microsoft.com/office/officeart/2005/8/layout/orgChart1"/>
    <dgm:cxn modelId="{13873B8C-E701-4D84-8622-1BD093507F09}" srcId="{525AC30F-E2F6-4CB8-A3A8-E4E1BAA3AF41}" destId="{4344620D-4760-490F-A0F6-1321BAEA53F6}" srcOrd="1" destOrd="0" parTransId="{DC4A1284-DF23-48EC-B986-4523C79A5617}" sibTransId="{4D5955FC-A01E-4E1E-9931-7887F26742B1}"/>
    <dgm:cxn modelId="{9FAF2F42-7048-4DBA-9E35-D0D46AC53731}" type="presOf" srcId="{DC4A1284-DF23-48EC-B986-4523C79A5617}" destId="{09722944-0E73-49FF-8943-579D0F179B56}" srcOrd="0" destOrd="0" presId="urn:microsoft.com/office/officeart/2005/8/layout/orgChart1"/>
    <dgm:cxn modelId="{2A62DA56-EF0D-4C07-9B47-8901C03DBEF9}" type="presOf" srcId="{4344620D-4760-490F-A0F6-1321BAEA53F6}" destId="{3D86E1A6-EC05-4B9B-ABBB-0314E6866C2D}" srcOrd="0" destOrd="0" presId="urn:microsoft.com/office/officeart/2005/8/layout/orgChart1"/>
    <dgm:cxn modelId="{5F81458B-41D5-4A0D-8366-EDEB0891A632}" type="presOf" srcId="{0F04EF9A-155C-4757-AC59-60FFFF6E0E91}" destId="{E07AD02D-CD96-4B32-B430-BD23B45ED575}" srcOrd="1" destOrd="0" presId="urn:microsoft.com/office/officeart/2005/8/layout/orgChart1"/>
    <dgm:cxn modelId="{AFB97A4C-C2C0-44BF-8C3C-BB65C867246A}" srcId="{E3B3773B-7274-493C-A76C-3B1452D1AFC7}" destId="{61B29995-BA5A-4C23-B05F-53E0CDD5DD91}" srcOrd="0" destOrd="0" parTransId="{B0A343CC-6C17-4D3F-83C2-1BC00638A9D9}" sibTransId="{EBDE570E-C7F7-43F6-9CF8-2567A636FD65}"/>
    <dgm:cxn modelId="{150BA818-B81B-4B87-9764-E117042BF7C0}" type="presOf" srcId="{6076EB55-6BE1-493F-9132-70EA5467818B}" destId="{B94AC420-D3BC-468E-B5A8-B1531E460486}" srcOrd="0" destOrd="0" presId="urn:microsoft.com/office/officeart/2005/8/layout/orgChart1"/>
    <dgm:cxn modelId="{440EDDB0-6E9C-4850-BA13-841C1FA656B1}" srcId="{61B29995-BA5A-4C23-B05F-53E0CDD5DD91}" destId="{77379495-6395-4758-8F9A-DF7FC224C6AB}" srcOrd="0" destOrd="0" parTransId="{A938E79E-8671-4E9D-BF47-08AC59589FB9}" sibTransId="{647826DB-A780-4517-B577-4BDB070A610F}"/>
    <dgm:cxn modelId="{9099A349-3B4C-4C8B-BD3C-7A0FF4194274}" type="presOf" srcId="{9726CE7A-ED5D-477F-A597-E47DCD032BFC}" destId="{8EF988A0-6FFD-4A6E-B602-153B593639AD}" srcOrd="0" destOrd="0" presId="urn:microsoft.com/office/officeart/2005/8/layout/orgChart1"/>
    <dgm:cxn modelId="{F07D8799-E75E-41B7-92E4-6692C40F96F3}" srcId="{525AC30F-E2F6-4CB8-A3A8-E4E1BAA3AF41}" destId="{F3FBF338-4127-4F0F-9A07-6EFF292A1BB4}" srcOrd="0" destOrd="0" parTransId="{F2D0BC1B-B349-4C4A-A175-147D5111EFA8}" sibTransId="{8C5788B7-594B-48C8-A840-8C7BBC700886}"/>
    <dgm:cxn modelId="{63A7900F-2346-48E4-87A0-380C6EF7D3B3}" type="presOf" srcId="{07CE85CD-DA99-4875-BB19-350AD88A9D31}" destId="{EE234F0B-8FC0-4B0E-A586-A4E754D21D18}" srcOrd="0" destOrd="0" presId="urn:microsoft.com/office/officeart/2005/8/layout/orgChart1"/>
    <dgm:cxn modelId="{FD6DAB97-382B-4E0B-AAAC-C1C6ABA65820}" srcId="{07CE85CD-DA99-4875-BB19-350AD88A9D31}" destId="{ED4C51CB-98FB-47D6-9B16-E6A00F2ACD47}" srcOrd="0" destOrd="0" parTransId="{C2FEF5FD-B322-45D6-854C-67FA5DCD7ECC}" sibTransId="{CE5092E8-7274-4298-A298-6774CE3C9CB0}"/>
    <dgm:cxn modelId="{0A6407AF-B65A-4AAB-A54B-11890836A0F6}" type="presOf" srcId="{9D51FD18-12A9-49CD-9388-E416C607E393}" destId="{F6EBEC33-5BA4-49AC-8181-2E8D4A86A902}" srcOrd="1" destOrd="0" presId="urn:microsoft.com/office/officeart/2005/8/layout/orgChart1"/>
    <dgm:cxn modelId="{90A64AEA-6224-4DA9-A421-2AA0B7C39267}" srcId="{AE1D8994-7FC1-45BE-89B1-563313165E29}" destId="{305B2838-998F-4745-8C03-869A801A14AD}" srcOrd="0" destOrd="0" parTransId="{9726CE7A-ED5D-477F-A597-E47DCD032BFC}" sibTransId="{F2DC081B-CE2F-45E1-B68F-EA7835E6E0F5}"/>
    <dgm:cxn modelId="{A52EFE80-AA44-4288-9882-BA632558DC74}" type="presOf" srcId="{D5D54F39-7A4A-4318-8563-73CB843F2218}" destId="{446E1AE4-D093-4590-9487-E0936EE00FB6}" srcOrd="0" destOrd="0" presId="urn:microsoft.com/office/officeart/2005/8/layout/orgChart1"/>
    <dgm:cxn modelId="{6C627F2A-F6D8-4FC7-90CC-2762B0946B90}" type="presOf" srcId="{13E1CF30-57E9-434E-8323-D53ED9C8ECF0}" destId="{E1BEFE91-2520-47B8-9B54-E19129C5D79A}" srcOrd="0" destOrd="0" presId="urn:microsoft.com/office/officeart/2005/8/layout/orgChart1"/>
    <dgm:cxn modelId="{B8166AA5-3BFD-4EF6-9E0C-80D34C0FCD03}" type="presOf" srcId="{77379495-6395-4758-8F9A-DF7FC224C6AB}" destId="{E5C0B22F-3498-41F7-9EF0-C5F1A0FCFF19}" srcOrd="0" destOrd="0" presId="urn:microsoft.com/office/officeart/2005/8/layout/orgChart1"/>
    <dgm:cxn modelId="{F3E260E3-A639-4AA6-9604-63CAC67808E4}" srcId="{AE1D8994-7FC1-45BE-89B1-563313165E29}" destId="{0F04EF9A-155C-4757-AC59-60FFFF6E0E91}" srcOrd="1" destOrd="0" parTransId="{4A9CAEC5-A231-41FF-A8F7-07F605975F16}" sibTransId="{663EF865-CE03-4C33-B4C8-4F8C63B4C2C3}"/>
    <dgm:cxn modelId="{F1092B53-8D6F-493B-98A8-52B7964C67AA}" srcId="{305B2838-998F-4745-8C03-869A801A14AD}" destId="{D2F7611F-75F4-4517-B721-3E9272A8FDE8}" srcOrd="0" destOrd="0" parTransId="{8AFEB57C-D174-4A93-B4A5-0F82211A85C2}" sibTransId="{548A4A82-91C8-476F-B366-A10073E7A4D0}"/>
    <dgm:cxn modelId="{4A21F1EC-74FB-4D88-BF21-27153F7B6A3E}" type="presOf" srcId="{33B486B8-AA86-46BE-B678-0AF8A616821B}" destId="{8704EA3C-A3C0-4D7B-885D-C5DC86476544}" srcOrd="0" destOrd="0" presId="urn:microsoft.com/office/officeart/2005/8/layout/orgChart1"/>
    <dgm:cxn modelId="{D40026F6-836D-4D70-A322-352978A25DEB}" type="presOf" srcId="{4DC14C87-A7A2-41D5-806B-98086134A4CC}" destId="{2DB5C7A5-D360-466B-B7D4-B51B86EA8E89}" srcOrd="0" destOrd="0" presId="urn:microsoft.com/office/officeart/2005/8/layout/orgChart1"/>
    <dgm:cxn modelId="{2AF2A6AA-369A-4BD8-BC74-1A39F1321CBA}" type="presOf" srcId="{4787EDCF-94FC-48B7-8952-E386F83BC2BA}" destId="{06711543-5546-411A-A006-12300517E5BA}" srcOrd="1" destOrd="0" presId="urn:microsoft.com/office/officeart/2005/8/layout/orgChart1"/>
    <dgm:cxn modelId="{A6C80936-50D1-471D-9F14-1DB218A648C1}" type="presOf" srcId="{07CE85CD-DA99-4875-BB19-350AD88A9D31}" destId="{74D08C6D-65DA-4F56-90AC-47F559B70ADC}" srcOrd="1" destOrd="0" presId="urn:microsoft.com/office/officeart/2005/8/layout/orgChart1"/>
    <dgm:cxn modelId="{BBAC3EEB-AE52-4266-B140-9DCB8D16B030}" type="presOf" srcId="{F1993F57-5D5B-452A-B397-246728615470}" destId="{F95946D7-8F36-4406-85D4-623BD93ECA4C}" srcOrd="0" destOrd="0" presId="urn:microsoft.com/office/officeart/2005/8/layout/orgChart1"/>
    <dgm:cxn modelId="{E3F1BA39-69C2-43A6-9969-395F74411247}" type="presOf" srcId="{D2F7611F-75F4-4517-B721-3E9272A8FDE8}" destId="{84B73792-42A2-46E3-B469-BDD233FEECC7}" srcOrd="0" destOrd="0" presId="urn:microsoft.com/office/officeart/2005/8/layout/orgChart1"/>
    <dgm:cxn modelId="{A5AF32C6-4DC8-4078-A8C4-572F9885BBA5}" type="presOf" srcId="{9D51FD18-12A9-49CD-9388-E416C607E393}" destId="{A1C5D446-2B51-47A8-A303-F46B4C1A9489}" srcOrd="0" destOrd="0" presId="urn:microsoft.com/office/officeart/2005/8/layout/orgChart1"/>
    <dgm:cxn modelId="{00E60BBC-2148-4A18-921D-16665C59AC5D}" type="presOf" srcId="{A8871FAD-88FE-49ED-A2A8-8398B98BEEC0}" destId="{D0B16E97-C5C3-4045-9F1F-CAE3E2123B93}" srcOrd="0" destOrd="0" presId="urn:microsoft.com/office/officeart/2005/8/layout/orgChart1"/>
    <dgm:cxn modelId="{36F44E30-FD46-4EAC-86FB-C974504F4D5B}" srcId="{FE582145-2891-4FB9-B9D3-E5886C9C66A7}" destId="{4787EDCF-94FC-48B7-8952-E386F83BC2BA}" srcOrd="1" destOrd="0" parTransId="{6045B970-34C0-470C-9556-1032518083AF}" sibTransId="{EB917827-E77A-4830-8363-3EA6836E213F}"/>
    <dgm:cxn modelId="{153D77A4-47E5-4AFA-B6A4-3BD32F715F42}" srcId="{FE582145-2891-4FB9-B9D3-E5886C9C66A7}" destId="{525AC30F-E2F6-4CB8-A3A8-E4E1BAA3AF41}" srcOrd="2" destOrd="0" parTransId="{F1993F57-5D5B-452A-B397-246728615470}" sibTransId="{B523F496-CCD4-4F27-9633-97A1ED576446}"/>
    <dgm:cxn modelId="{5CF2EF9C-7A1D-470A-8175-FD49FA132CAD}" srcId="{498055F0-5777-4EA7-B51C-8C42805A7DED}" destId="{09EA77C9-3F8F-4AC8-978A-4BF73F7B77CD}" srcOrd="0" destOrd="0" parTransId="{44914579-35B8-491C-B0EE-4C7626EF9826}" sibTransId="{ED1D29AA-E50F-40B5-A102-E9A6F7C5125D}"/>
    <dgm:cxn modelId="{52B7F547-F873-4377-ACDB-4F558565ABFD}" srcId="{9D51FD18-12A9-49CD-9388-E416C607E393}" destId="{E3B3773B-7274-493C-A76C-3B1452D1AFC7}" srcOrd="0" destOrd="0" parTransId="{C596FEFB-8C0F-429D-A330-661F894FD408}" sibTransId="{2D8C44CA-5C7E-4F1A-AB75-650EE45510B3}"/>
    <dgm:cxn modelId="{E44ADE10-41E7-404A-9AEC-71E747DB0A8D}" type="presOf" srcId="{4787EDCF-94FC-48B7-8952-E386F83BC2BA}" destId="{7E69AD1B-F5EC-4DC4-8D18-D51A6626AF21}" srcOrd="0" destOrd="0" presId="urn:microsoft.com/office/officeart/2005/8/layout/orgChart1"/>
    <dgm:cxn modelId="{A4062637-6E2F-4F97-A61A-6CD023FA1186}" type="presOf" srcId="{ED4C51CB-98FB-47D6-9B16-E6A00F2ACD47}" destId="{3C3F1108-DAD5-4673-A9A0-AB682EF0A033}" srcOrd="1" destOrd="0" presId="urn:microsoft.com/office/officeart/2005/8/layout/orgChart1"/>
    <dgm:cxn modelId="{F3BE0542-BE54-47C8-B508-FA0CDB20BAF5}" type="presOf" srcId="{A938E79E-8671-4E9D-BF47-08AC59589FB9}" destId="{B09E062F-C282-4BF9-AAF5-CC7D6EE4C24D}" srcOrd="0" destOrd="0" presId="urn:microsoft.com/office/officeart/2005/8/layout/orgChart1"/>
    <dgm:cxn modelId="{35D324CE-E7F6-401F-9E8C-CB25090D069B}" type="presOf" srcId="{AE1D8994-7FC1-45BE-89B1-563313165E29}" destId="{29E147CC-FD7F-42ED-B63E-91CCE4005380}" srcOrd="0" destOrd="0" presId="urn:microsoft.com/office/officeart/2005/8/layout/orgChart1"/>
    <dgm:cxn modelId="{6B05EF0E-55B8-4CF1-9166-9093B4218BA3}" srcId="{4787EDCF-94FC-48B7-8952-E386F83BC2BA}" destId="{13E1CF30-57E9-434E-8323-D53ED9C8ECF0}" srcOrd="0" destOrd="0" parTransId="{B3C89D2E-A884-41FE-93A8-74029C2DDA8D}" sibTransId="{5367A492-E1B0-4ED9-B6A5-7513906405E4}"/>
    <dgm:cxn modelId="{D6313556-91CE-4DAD-9C72-4C7AB1F475E6}" type="presOf" srcId="{C2FEF5FD-B322-45D6-854C-67FA5DCD7ECC}" destId="{098A3A70-324F-4DE1-8807-F88B291CA07C}" srcOrd="0" destOrd="0" presId="urn:microsoft.com/office/officeart/2005/8/layout/orgChart1"/>
    <dgm:cxn modelId="{0F427AB9-FEFF-4D38-8E20-5D0677448974}" type="presOf" srcId="{525AC30F-E2F6-4CB8-A3A8-E4E1BAA3AF41}" destId="{A65AA6BE-0653-4315-83AD-F1657305FABB}" srcOrd="1" destOrd="0" presId="urn:microsoft.com/office/officeart/2005/8/layout/orgChart1"/>
    <dgm:cxn modelId="{3D69A0C6-3DE4-4958-AC2C-DCC8EABAC7AD}" type="presOf" srcId="{1A75FB3A-8653-4345-BF13-7FF766FDD29B}" destId="{4D6D8E44-6AE5-4284-BD3E-FAFEE91A59EF}" srcOrd="1" destOrd="0" presId="urn:microsoft.com/office/officeart/2005/8/layout/orgChart1"/>
    <dgm:cxn modelId="{E21DE35C-52D4-4B8D-B7FF-EA03DC3C5B73}" type="presOf" srcId="{E3B3773B-7274-493C-A76C-3B1452D1AFC7}" destId="{DDC5919F-FE53-498D-88A3-3A424558FC73}" srcOrd="1" destOrd="0" presId="urn:microsoft.com/office/officeart/2005/8/layout/orgChart1"/>
    <dgm:cxn modelId="{B784B973-05C1-4C32-9059-C92D0C0A294B}" type="presOf" srcId="{4A9CAEC5-A231-41FF-A8F7-07F605975F16}" destId="{B7CC1EAC-310A-4FAA-B0DE-0226976F9916}" srcOrd="0" destOrd="0" presId="urn:microsoft.com/office/officeart/2005/8/layout/orgChart1"/>
    <dgm:cxn modelId="{EFDBAEAA-BC5E-4F3B-8720-F22FEE784D3E}" type="presOf" srcId="{305B2838-998F-4745-8C03-869A801A14AD}" destId="{52740B02-ABC1-4140-AB5D-F8FF78DE05D2}" srcOrd="0" destOrd="0" presId="urn:microsoft.com/office/officeart/2005/8/layout/orgChart1"/>
    <dgm:cxn modelId="{5417CE68-9117-4B01-9701-C3781CBE2E09}" type="presOf" srcId="{FE582145-2891-4FB9-B9D3-E5886C9C66A7}" destId="{5665833A-78F2-46FC-9811-FD3861B037C9}" srcOrd="1" destOrd="0" presId="urn:microsoft.com/office/officeart/2005/8/layout/orgChart1"/>
    <dgm:cxn modelId="{062242BA-A8E0-4782-A2CF-9857A8C05EEA}" type="presOf" srcId="{8583C329-5561-4DEF-AEAA-2CD48342EFD5}" destId="{2EC9FD22-3147-4018-B324-3B0DB456CDB7}" srcOrd="0" destOrd="0" presId="urn:microsoft.com/office/officeart/2005/8/layout/orgChart1"/>
    <dgm:cxn modelId="{88192AFD-1239-4645-83D9-EA134E370C56}" srcId="{09EA77C9-3F8F-4AC8-978A-4BF73F7B77CD}" destId="{1A75FB3A-8653-4345-BF13-7FF766FDD29B}" srcOrd="0" destOrd="0" parTransId="{8583C329-5561-4DEF-AEAA-2CD48342EFD5}" sibTransId="{0B584DC3-7CD3-449F-B462-C3DD53C4820B}"/>
    <dgm:cxn modelId="{BDD449DF-7259-426D-A6C7-23438725453E}" type="presOf" srcId="{555488C0-E0C3-4560-AB72-BE902CC69960}" destId="{A7836B37-45F0-43B6-ADB6-B0E82C3EE262}" srcOrd="1" destOrd="0" presId="urn:microsoft.com/office/officeart/2005/8/layout/orgChart1"/>
    <dgm:cxn modelId="{0ACE24EF-2A8F-43FC-AD5D-3FD560321E08}" srcId="{0F04EF9A-155C-4757-AC59-60FFFF6E0E91}" destId="{A8871FAD-88FE-49ED-A2A8-8398B98BEEC0}" srcOrd="0" destOrd="0" parTransId="{33B486B8-AA86-46BE-B678-0AF8A616821B}" sibTransId="{01F5369A-3778-4AFB-B777-5E5B750A7221}"/>
    <dgm:cxn modelId="{90DBCA2F-49C0-459F-BB1F-2520A96B87AE}" type="presOf" srcId="{B0A343CC-6C17-4D3F-83C2-1BC00638A9D9}" destId="{AF50D77F-B3D9-4ECE-B018-C28486261887}" srcOrd="0" destOrd="0" presId="urn:microsoft.com/office/officeart/2005/8/layout/orgChart1"/>
    <dgm:cxn modelId="{14BAA999-B737-4339-B100-8695BD565F79}" type="presOf" srcId="{E3B3773B-7274-493C-A76C-3B1452D1AFC7}" destId="{954E12CC-428F-436C-A1AD-E22CAFA9CE40}" srcOrd="0" destOrd="0" presId="urn:microsoft.com/office/officeart/2005/8/layout/orgChart1"/>
    <dgm:cxn modelId="{2BB3FEF9-C127-4D22-8F9A-B05D11686F2C}" type="presOf" srcId="{09EA77C9-3F8F-4AC8-978A-4BF73F7B77CD}" destId="{A441E5C3-951F-40D1-A9BE-0C9CD0E71BFA}" srcOrd="1" destOrd="0" presId="urn:microsoft.com/office/officeart/2005/8/layout/orgChart1"/>
    <dgm:cxn modelId="{B72286B6-21C8-4AD2-923B-DF8A8384B5E5}" type="presOf" srcId="{A8871FAD-88FE-49ED-A2A8-8398B98BEEC0}" destId="{B10DE992-C6FD-4074-84D1-931A15D3F360}" srcOrd="1" destOrd="0" presId="urn:microsoft.com/office/officeart/2005/8/layout/orgChart1"/>
    <dgm:cxn modelId="{1E2DCB8C-6A59-4309-BA23-672A4B738D39}" type="presOf" srcId="{498055F0-5777-4EA7-B51C-8C42805A7DED}" destId="{18C8E507-6CFE-4A41-9C00-7013921CDB05}" srcOrd="0" destOrd="0" presId="urn:microsoft.com/office/officeart/2005/8/layout/orgChart1"/>
    <dgm:cxn modelId="{AEACAA3D-AD43-489C-9EA9-6FD175DA9C95}" type="presOf" srcId="{6045B970-34C0-470C-9556-1032518083AF}" destId="{328EA974-03B8-4EAE-9EEC-D21D9034C261}" srcOrd="0" destOrd="0" presId="urn:microsoft.com/office/officeart/2005/8/layout/orgChart1"/>
    <dgm:cxn modelId="{036AAC34-61BE-4FAF-9008-32DC8FF4902C}" type="presOf" srcId="{4344620D-4760-490F-A0F6-1321BAEA53F6}" destId="{CCB6A57E-E7D5-481A-8B52-A16DF9A73505}" srcOrd="1" destOrd="0" presId="urn:microsoft.com/office/officeart/2005/8/layout/orgChart1"/>
    <dgm:cxn modelId="{0CF57E2B-B865-4355-9962-C8DBEB1C77C9}" type="presOf" srcId="{B3C89D2E-A884-41FE-93A8-74029C2DDA8D}" destId="{5F7AF5F2-2CBC-4BD0-A4D7-7416926EE05A}" srcOrd="0" destOrd="0" presId="urn:microsoft.com/office/officeart/2005/8/layout/orgChart1"/>
    <dgm:cxn modelId="{C7563025-5D05-4B9E-ADB7-41D73D070514}" type="presParOf" srcId="{18C8E507-6CFE-4A41-9C00-7013921CDB05}" destId="{C1DCEBE8-1180-4172-88B9-4AED10AB81C4}" srcOrd="0" destOrd="0" presId="urn:microsoft.com/office/officeart/2005/8/layout/orgChart1"/>
    <dgm:cxn modelId="{CFF6EF87-0AC3-4D3E-A643-CC046D4CD9A7}" type="presParOf" srcId="{C1DCEBE8-1180-4172-88B9-4AED10AB81C4}" destId="{08E11A00-D999-4C3B-9DAE-0ABD1D9D596A}" srcOrd="0" destOrd="0" presId="urn:microsoft.com/office/officeart/2005/8/layout/orgChart1"/>
    <dgm:cxn modelId="{778EE18A-D6F2-45CE-BFE3-817C72AC62FF}" type="presParOf" srcId="{08E11A00-D999-4C3B-9DAE-0ABD1D9D596A}" destId="{4B530D2B-5AE2-41F5-8A68-1C35BCB0EB41}" srcOrd="0" destOrd="0" presId="urn:microsoft.com/office/officeart/2005/8/layout/orgChart1"/>
    <dgm:cxn modelId="{DE8F2A2B-E01C-4F77-8C18-2BAE80702C54}" type="presParOf" srcId="{08E11A00-D999-4C3B-9DAE-0ABD1D9D596A}" destId="{A441E5C3-951F-40D1-A9BE-0C9CD0E71BFA}" srcOrd="1" destOrd="0" presId="urn:microsoft.com/office/officeart/2005/8/layout/orgChart1"/>
    <dgm:cxn modelId="{55099342-05C4-4D54-9756-D4D81D4997C4}" type="presParOf" srcId="{C1DCEBE8-1180-4172-88B9-4AED10AB81C4}" destId="{42B52E05-F602-4CBD-B488-CB7AFE2FB819}" srcOrd="1" destOrd="0" presId="urn:microsoft.com/office/officeart/2005/8/layout/orgChart1"/>
    <dgm:cxn modelId="{376CD84C-557F-4B71-BD50-73C90D03A26F}" type="presParOf" srcId="{42B52E05-F602-4CBD-B488-CB7AFE2FB819}" destId="{2DB5C7A5-D360-466B-B7D4-B51B86EA8E89}" srcOrd="0" destOrd="0" presId="urn:microsoft.com/office/officeart/2005/8/layout/orgChart1"/>
    <dgm:cxn modelId="{EEE0237C-FB63-4907-8095-17E509CA7AE8}" type="presParOf" srcId="{42B52E05-F602-4CBD-B488-CB7AFE2FB819}" destId="{20B62ADD-03E3-4FA9-9861-C4DC938DE47B}" srcOrd="1" destOrd="0" presId="urn:microsoft.com/office/officeart/2005/8/layout/orgChart1"/>
    <dgm:cxn modelId="{17DE7285-76BF-43C7-A76C-E21833AE25E8}" type="presParOf" srcId="{20B62ADD-03E3-4FA9-9861-C4DC938DE47B}" destId="{98F4E2B5-C028-4C00-A3F8-15473BBF6C9D}" srcOrd="0" destOrd="0" presId="urn:microsoft.com/office/officeart/2005/8/layout/orgChart1"/>
    <dgm:cxn modelId="{8C962947-BB4E-4A45-993B-D0F1B24125A0}" type="presParOf" srcId="{98F4E2B5-C028-4C00-A3F8-15473BBF6C9D}" destId="{FB25021E-5FF7-4C50-8530-DAC66BD0F7E3}" srcOrd="0" destOrd="0" presId="urn:microsoft.com/office/officeart/2005/8/layout/orgChart1"/>
    <dgm:cxn modelId="{AD227B13-1C39-403E-98B9-AFCF2F457816}" type="presParOf" srcId="{98F4E2B5-C028-4C00-A3F8-15473BBF6C9D}" destId="{5665833A-78F2-46FC-9811-FD3861B037C9}" srcOrd="1" destOrd="0" presId="urn:microsoft.com/office/officeart/2005/8/layout/orgChart1"/>
    <dgm:cxn modelId="{C35DDAA3-C7FB-4A16-A3FE-2D74D61C77BB}" type="presParOf" srcId="{20B62ADD-03E3-4FA9-9861-C4DC938DE47B}" destId="{5C742545-0802-413C-A88F-FFC6ECF9497E}" srcOrd="1" destOrd="0" presId="urn:microsoft.com/office/officeart/2005/8/layout/orgChart1"/>
    <dgm:cxn modelId="{7D728202-03E3-40F4-9C74-F0FE2C6B930B}" type="presParOf" srcId="{5C742545-0802-413C-A88F-FFC6ECF9497E}" destId="{DEFFE1E3-4FB5-4C46-9DCB-E30B6EEE635E}" srcOrd="0" destOrd="0" presId="urn:microsoft.com/office/officeart/2005/8/layout/orgChart1"/>
    <dgm:cxn modelId="{BEFB3AF0-C25E-4B21-BB4F-4048C17DACA5}" type="presParOf" srcId="{5C742545-0802-413C-A88F-FFC6ECF9497E}" destId="{DBBFFB41-BB97-4A9C-B28A-EFB55EB08762}" srcOrd="1" destOrd="0" presId="urn:microsoft.com/office/officeart/2005/8/layout/orgChart1"/>
    <dgm:cxn modelId="{0BA81337-804F-45CF-8DCA-27D97FA01176}" type="presParOf" srcId="{DBBFFB41-BB97-4A9C-B28A-EFB55EB08762}" destId="{D443863B-2A86-4D39-A498-0B4A7EC722E0}" srcOrd="0" destOrd="0" presId="urn:microsoft.com/office/officeart/2005/8/layout/orgChart1"/>
    <dgm:cxn modelId="{EFBB69F8-8466-435F-9743-796D0E215714}" type="presParOf" srcId="{D443863B-2A86-4D39-A498-0B4A7EC722E0}" destId="{29E147CC-FD7F-42ED-B63E-91CCE4005380}" srcOrd="0" destOrd="0" presId="urn:microsoft.com/office/officeart/2005/8/layout/orgChart1"/>
    <dgm:cxn modelId="{6D48B7F9-646F-4105-AAEF-C9447F3CBA07}" type="presParOf" srcId="{D443863B-2A86-4D39-A498-0B4A7EC722E0}" destId="{31A0F4B6-BC6D-4F60-9FA3-8B2001ED881B}" srcOrd="1" destOrd="0" presId="urn:microsoft.com/office/officeart/2005/8/layout/orgChart1"/>
    <dgm:cxn modelId="{26285231-4D39-40F4-87C5-8BA8EDB83C7F}" type="presParOf" srcId="{DBBFFB41-BB97-4A9C-B28A-EFB55EB08762}" destId="{C5EB4227-99DF-49E0-8123-2F5A492EA371}" srcOrd="1" destOrd="0" presId="urn:microsoft.com/office/officeart/2005/8/layout/orgChart1"/>
    <dgm:cxn modelId="{02987F2A-742A-4B22-9336-9C7350B53CA4}" type="presParOf" srcId="{C5EB4227-99DF-49E0-8123-2F5A492EA371}" destId="{8EF988A0-6FFD-4A6E-B602-153B593639AD}" srcOrd="0" destOrd="0" presId="urn:microsoft.com/office/officeart/2005/8/layout/orgChart1"/>
    <dgm:cxn modelId="{9A1D2B50-43B2-47BB-9CCC-79DF27DD7AC8}" type="presParOf" srcId="{C5EB4227-99DF-49E0-8123-2F5A492EA371}" destId="{01D76F53-9CE5-44FC-82AA-58438B315C46}" srcOrd="1" destOrd="0" presId="urn:microsoft.com/office/officeart/2005/8/layout/orgChart1"/>
    <dgm:cxn modelId="{B00437CE-ED87-4742-91AD-F2CD3801DEC2}" type="presParOf" srcId="{01D76F53-9CE5-44FC-82AA-58438B315C46}" destId="{277A1221-6CE3-48A5-A621-A9C93A1B77D7}" srcOrd="0" destOrd="0" presId="urn:microsoft.com/office/officeart/2005/8/layout/orgChart1"/>
    <dgm:cxn modelId="{DA6D2713-D794-414F-B5C4-D1DA3B05DEA7}" type="presParOf" srcId="{277A1221-6CE3-48A5-A621-A9C93A1B77D7}" destId="{52740B02-ABC1-4140-AB5D-F8FF78DE05D2}" srcOrd="0" destOrd="0" presId="urn:microsoft.com/office/officeart/2005/8/layout/orgChart1"/>
    <dgm:cxn modelId="{4436D4A9-1E51-42FF-80D1-228655E53060}" type="presParOf" srcId="{277A1221-6CE3-48A5-A621-A9C93A1B77D7}" destId="{F857296A-26C2-4C3C-9E6E-47D7A67B6AA5}" srcOrd="1" destOrd="0" presId="urn:microsoft.com/office/officeart/2005/8/layout/orgChart1"/>
    <dgm:cxn modelId="{5848708D-56C0-4ECF-B047-9E201E08D517}" type="presParOf" srcId="{01D76F53-9CE5-44FC-82AA-58438B315C46}" destId="{318C3D2A-B29F-4F31-8660-DC17EF5E798C}" srcOrd="1" destOrd="0" presId="urn:microsoft.com/office/officeart/2005/8/layout/orgChart1"/>
    <dgm:cxn modelId="{541A22C9-93AB-4899-867A-280165B5CCC5}" type="presParOf" srcId="{318C3D2A-B29F-4F31-8660-DC17EF5E798C}" destId="{33A152C6-FCC2-48C9-8DB1-0819FE87B3C3}" srcOrd="0" destOrd="0" presId="urn:microsoft.com/office/officeart/2005/8/layout/orgChart1"/>
    <dgm:cxn modelId="{842E8604-F1E2-440F-B38D-6CACF70E2F00}" type="presParOf" srcId="{318C3D2A-B29F-4F31-8660-DC17EF5E798C}" destId="{EDA29EBB-6220-4B88-8CCE-6EF0F53B693F}" srcOrd="1" destOrd="0" presId="urn:microsoft.com/office/officeart/2005/8/layout/orgChart1"/>
    <dgm:cxn modelId="{E7DFC103-5992-4400-96C8-A19435ED40E2}" type="presParOf" srcId="{EDA29EBB-6220-4B88-8CCE-6EF0F53B693F}" destId="{A1FB6FAD-1440-41F1-8C8C-23C2BEAAD79B}" srcOrd="0" destOrd="0" presId="urn:microsoft.com/office/officeart/2005/8/layout/orgChart1"/>
    <dgm:cxn modelId="{185BBD69-4C7A-4F7C-A83D-7E5B75397343}" type="presParOf" srcId="{A1FB6FAD-1440-41F1-8C8C-23C2BEAAD79B}" destId="{84B73792-42A2-46E3-B469-BDD233FEECC7}" srcOrd="0" destOrd="0" presId="urn:microsoft.com/office/officeart/2005/8/layout/orgChart1"/>
    <dgm:cxn modelId="{4F6F0C93-83D0-4E40-87B4-3D53E301577F}" type="presParOf" srcId="{A1FB6FAD-1440-41F1-8C8C-23C2BEAAD79B}" destId="{A1D2114A-8B47-4389-96E3-D73AE932D846}" srcOrd="1" destOrd="0" presId="urn:microsoft.com/office/officeart/2005/8/layout/orgChart1"/>
    <dgm:cxn modelId="{684798C8-95FD-41E6-BB15-8A46B4C11760}" type="presParOf" srcId="{EDA29EBB-6220-4B88-8CCE-6EF0F53B693F}" destId="{F39BA4EA-21E7-4B8C-9205-77B015E3B047}" srcOrd="1" destOrd="0" presId="urn:microsoft.com/office/officeart/2005/8/layout/orgChart1"/>
    <dgm:cxn modelId="{46FD5AE6-F48F-4FE3-8D07-CC51B117628E}" type="presParOf" srcId="{EDA29EBB-6220-4B88-8CCE-6EF0F53B693F}" destId="{3097CD02-7E53-4A8C-B690-E40E30628B2D}" srcOrd="2" destOrd="0" presId="urn:microsoft.com/office/officeart/2005/8/layout/orgChart1"/>
    <dgm:cxn modelId="{F9CD3412-F53C-4759-805D-341D229B850E}" type="presParOf" srcId="{01D76F53-9CE5-44FC-82AA-58438B315C46}" destId="{4FF4F5D7-D04E-4F10-B7CF-12D985AECEC1}" srcOrd="2" destOrd="0" presId="urn:microsoft.com/office/officeart/2005/8/layout/orgChart1"/>
    <dgm:cxn modelId="{34F1C3EF-FF2D-4625-9F5E-F9BEBCFD4BF1}" type="presParOf" srcId="{C5EB4227-99DF-49E0-8123-2F5A492EA371}" destId="{B7CC1EAC-310A-4FAA-B0DE-0226976F9916}" srcOrd="2" destOrd="0" presId="urn:microsoft.com/office/officeart/2005/8/layout/orgChart1"/>
    <dgm:cxn modelId="{E8FC3314-4067-4D2C-B959-436FE072A193}" type="presParOf" srcId="{C5EB4227-99DF-49E0-8123-2F5A492EA371}" destId="{7A9E73A9-AC28-4EE5-BAE8-711AA824D043}" srcOrd="3" destOrd="0" presId="urn:microsoft.com/office/officeart/2005/8/layout/orgChart1"/>
    <dgm:cxn modelId="{3EEAB313-CC97-4ECA-9135-BDDA95F1A2B5}" type="presParOf" srcId="{7A9E73A9-AC28-4EE5-BAE8-711AA824D043}" destId="{D1998F5F-BDDC-43E4-9C96-21DDA0F6E9CF}" srcOrd="0" destOrd="0" presId="urn:microsoft.com/office/officeart/2005/8/layout/orgChart1"/>
    <dgm:cxn modelId="{1BEA6432-A0F4-43B2-919E-682EF039380C}" type="presParOf" srcId="{D1998F5F-BDDC-43E4-9C96-21DDA0F6E9CF}" destId="{80985EB4-6F3A-46C3-BE47-E562478F7A35}" srcOrd="0" destOrd="0" presId="urn:microsoft.com/office/officeart/2005/8/layout/orgChart1"/>
    <dgm:cxn modelId="{FEE8D13E-025A-4BE6-9C64-0198C3470033}" type="presParOf" srcId="{D1998F5F-BDDC-43E4-9C96-21DDA0F6E9CF}" destId="{E07AD02D-CD96-4B32-B430-BD23B45ED575}" srcOrd="1" destOrd="0" presId="urn:microsoft.com/office/officeart/2005/8/layout/orgChart1"/>
    <dgm:cxn modelId="{FECF8362-DF34-43B6-B983-31AEC4CC8761}" type="presParOf" srcId="{7A9E73A9-AC28-4EE5-BAE8-711AA824D043}" destId="{43D1442F-D6B2-4C7F-847E-A98E65453D3C}" srcOrd="1" destOrd="0" presId="urn:microsoft.com/office/officeart/2005/8/layout/orgChart1"/>
    <dgm:cxn modelId="{6B5E29CC-8066-42DF-AE66-0FA1BCD20F4E}" type="presParOf" srcId="{43D1442F-D6B2-4C7F-847E-A98E65453D3C}" destId="{8704EA3C-A3C0-4D7B-885D-C5DC86476544}" srcOrd="0" destOrd="0" presId="urn:microsoft.com/office/officeart/2005/8/layout/orgChart1"/>
    <dgm:cxn modelId="{C0EEE436-ACCB-4B6B-898A-A3801B8954D3}" type="presParOf" srcId="{43D1442F-D6B2-4C7F-847E-A98E65453D3C}" destId="{1E26E644-5895-4AA2-AC7E-5335092FF57A}" srcOrd="1" destOrd="0" presId="urn:microsoft.com/office/officeart/2005/8/layout/orgChart1"/>
    <dgm:cxn modelId="{B4ADFE22-63E0-4D4C-B301-22601DAB7FC3}" type="presParOf" srcId="{1E26E644-5895-4AA2-AC7E-5335092FF57A}" destId="{5F6AE5CD-5BE0-4D6F-A6F3-EBFEE18F7104}" srcOrd="0" destOrd="0" presId="urn:microsoft.com/office/officeart/2005/8/layout/orgChart1"/>
    <dgm:cxn modelId="{E8831D3D-7DD5-4925-9944-846BB1127CB7}" type="presParOf" srcId="{5F6AE5CD-5BE0-4D6F-A6F3-EBFEE18F7104}" destId="{D0B16E97-C5C3-4045-9F1F-CAE3E2123B93}" srcOrd="0" destOrd="0" presId="urn:microsoft.com/office/officeart/2005/8/layout/orgChart1"/>
    <dgm:cxn modelId="{6A757E1A-3C58-4C78-A4AB-7E06BC94A41E}" type="presParOf" srcId="{5F6AE5CD-5BE0-4D6F-A6F3-EBFEE18F7104}" destId="{B10DE992-C6FD-4074-84D1-931A15D3F360}" srcOrd="1" destOrd="0" presId="urn:microsoft.com/office/officeart/2005/8/layout/orgChart1"/>
    <dgm:cxn modelId="{17CB3AAD-585A-4325-9C2E-5AC8DD44A584}" type="presParOf" srcId="{1E26E644-5895-4AA2-AC7E-5335092FF57A}" destId="{0534E537-08EA-483A-AA8D-FF2D9C342401}" srcOrd="1" destOrd="0" presId="urn:microsoft.com/office/officeart/2005/8/layout/orgChart1"/>
    <dgm:cxn modelId="{7443AB91-024C-484A-8994-8F3ABFEF0615}" type="presParOf" srcId="{1E26E644-5895-4AA2-AC7E-5335092FF57A}" destId="{D5DAFCCD-7F79-476C-882E-04242021A997}" srcOrd="2" destOrd="0" presId="urn:microsoft.com/office/officeart/2005/8/layout/orgChart1"/>
    <dgm:cxn modelId="{693A7B08-0694-43ED-BAD7-0A2D11015086}" type="presParOf" srcId="{7A9E73A9-AC28-4EE5-BAE8-711AA824D043}" destId="{1803712F-87CD-49AD-9822-CF9995C01425}" srcOrd="2" destOrd="0" presId="urn:microsoft.com/office/officeart/2005/8/layout/orgChart1"/>
    <dgm:cxn modelId="{70D036ED-F219-4B6F-B315-687F71F27B81}" type="presParOf" srcId="{DBBFFB41-BB97-4A9C-B28A-EFB55EB08762}" destId="{6C340029-7674-4E9B-96C2-132A7ED7B9AA}" srcOrd="2" destOrd="0" presId="urn:microsoft.com/office/officeart/2005/8/layout/orgChart1"/>
    <dgm:cxn modelId="{01E07A78-B6E2-48B4-8E3F-A1D1650B6A3A}" type="presParOf" srcId="{5C742545-0802-413C-A88F-FFC6ECF9497E}" destId="{328EA974-03B8-4EAE-9EEC-D21D9034C261}" srcOrd="2" destOrd="0" presId="urn:microsoft.com/office/officeart/2005/8/layout/orgChart1"/>
    <dgm:cxn modelId="{538EE4AE-AF0E-4028-AF3A-D8F7910F5F32}" type="presParOf" srcId="{5C742545-0802-413C-A88F-FFC6ECF9497E}" destId="{53BF3DAB-8E24-41B1-9D7C-5C2246A57862}" srcOrd="3" destOrd="0" presId="urn:microsoft.com/office/officeart/2005/8/layout/orgChart1"/>
    <dgm:cxn modelId="{E8F6ABAB-7F3A-4A44-9946-91D83F301363}" type="presParOf" srcId="{53BF3DAB-8E24-41B1-9D7C-5C2246A57862}" destId="{F06C8913-0420-41CD-9881-EE850AE6C701}" srcOrd="0" destOrd="0" presId="urn:microsoft.com/office/officeart/2005/8/layout/orgChart1"/>
    <dgm:cxn modelId="{B62170E2-604E-4395-9AEE-677C2C110B55}" type="presParOf" srcId="{F06C8913-0420-41CD-9881-EE850AE6C701}" destId="{7E69AD1B-F5EC-4DC4-8D18-D51A6626AF21}" srcOrd="0" destOrd="0" presId="urn:microsoft.com/office/officeart/2005/8/layout/orgChart1"/>
    <dgm:cxn modelId="{37CB2385-AD2B-4562-9BC8-8A2198D03C70}" type="presParOf" srcId="{F06C8913-0420-41CD-9881-EE850AE6C701}" destId="{06711543-5546-411A-A006-12300517E5BA}" srcOrd="1" destOrd="0" presId="urn:microsoft.com/office/officeart/2005/8/layout/orgChart1"/>
    <dgm:cxn modelId="{7CB587E5-F07C-4BC0-8F7D-C0B5D693C20B}" type="presParOf" srcId="{53BF3DAB-8E24-41B1-9D7C-5C2246A57862}" destId="{3148ACD1-3140-4F64-9E4B-D274C05B142F}" srcOrd="1" destOrd="0" presId="urn:microsoft.com/office/officeart/2005/8/layout/orgChart1"/>
    <dgm:cxn modelId="{B039A41D-8EC0-4DD6-887D-AF0F61EBB436}" type="presParOf" srcId="{3148ACD1-3140-4F64-9E4B-D274C05B142F}" destId="{5F7AF5F2-2CBC-4BD0-A4D7-7416926EE05A}" srcOrd="0" destOrd="0" presId="urn:microsoft.com/office/officeart/2005/8/layout/orgChart1"/>
    <dgm:cxn modelId="{9CAFE28F-5957-49AF-B31A-D9535BFF7263}" type="presParOf" srcId="{3148ACD1-3140-4F64-9E4B-D274C05B142F}" destId="{85B0B898-963C-4621-ADDF-7D2510E2C605}" srcOrd="1" destOrd="0" presId="urn:microsoft.com/office/officeart/2005/8/layout/orgChart1"/>
    <dgm:cxn modelId="{68E0D65A-97F1-4F4F-880C-40AAA4C96289}" type="presParOf" srcId="{85B0B898-963C-4621-ADDF-7D2510E2C605}" destId="{9AB2744A-ACB0-4AF7-8807-198D1DCC5661}" srcOrd="0" destOrd="0" presId="urn:microsoft.com/office/officeart/2005/8/layout/orgChart1"/>
    <dgm:cxn modelId="{4CD25FBA-CED7-4F3C-8D8E-706EA26D54C8}" type="presParOf" srcId="{9AB2744A-ACB0-4AF7-8807-198D1DCC5661}" destId="{E1BEFE91-2520-47B8-9B54-E19129C5D79A}" srcOrd="0" destOrd="0" presId="urn:microsoft.com/office/officeart/2005/8/layout/orgChart1"/>
    <dgm:cxn modelId="{C2757422-A364-436B-AC2B-5D29195BE68B}" type="presParOf" srcId="{9AB2744A-ACB0-4AF7-8807-198D1DCC5661}" destId="{4D6AFE99-F790-47BA-9540-40EFDAF0F9A8}" srcOrd="1" destOrd="0" presId="urn:microsoft.com/office/officeart/2005/8/layout/orgChart1"/>
    <dgm:cxn modelId="{B220553A-7397-4FA7-9A85-E1663DFF9B99}" type="presParOf" srcId="{85B0B898-963C-4621-ADDF-7D2510E2C605}" destId="{171231E8-2576-4811-BD5A-80E1DB703200}" srcOrd="1" destOrd="0" presId="urn:microsoft.com/office/officeart/2005/8/layout/orgChart1"/>
    <dgm:cxn modelId="{3F5381AB-9014-458D-A44F-8A701B0A68C8}" type="presParOf" srcId="{85B0B898-963C-4621-ADDF-7D2510E2C605}" destId="{DAC8ADC8-9115-4852-A50F-F00FCF92B156}" srcOrd="2" destOrd="0" presId="urn:microsoft.com/office/officeart/2005/8/layout/orgChart1"/>
    <dgm:cxn modelId="{091FD322-DB41-42ED-AE54-D9FAE1045659}" type="presParOf" srcId="{53BF3DAB-8E24-41B1-9D7C-5C2246A57862}" destId="{587849A5-8861-473A-959F-EE5B0BDE7690}" srcOrd="2" destOrd="0" presId="urn:microsoft.com/office/officeart/2005/8/layout/orgChart1"/>
    <dgm:cxn modelId="{08470547-69E4-47D1-BE2E-A9FFE54FB059}" type="presParOf" srcId="{5C742545-0802-413C-A88F-FFC6ECF9497E}" destId="{F95946D7-8F36-4406-85D4-623BD93ECA4C}" srcOrd="4" destOrd="0" presId="urn:microsoft.com/office/officeart/2005/8/layout/orgChart1"/>
    <dgm:cxn modelId="{C11AA072-091E-4D02-B2B2-7DA03CC1CF35}" type="presParOf" srcId="{5C742545-0802-413C-A88F-FFC6ECF9497E}" destId="{6A09286B-177C-4F74-9865-DF0F2E8AC2A4}" srcOrd="5" destOrd="0" presId="urn:microsoft.com/office/officeart/2005/8/layout/orgChart1"/>
    <dgm:cxn modelId="{BB1E4519-C0B5-4028-AC21-17D212586821}" type="presParOf" srcId="{6A09286B-177C-4F74-9865-DF0F2E8AC2A4}" destId="{DF017269-100B-4D37-9A89-360859E0DC59}" srcOrd="0" destOrd="0" presId="urn:microsoft.com/office/officeart/2005/8/layout/orgChart1"/>
    <dgm:cxn modelId="{C6F523AA-885F-462A-B0F4-8CAA58ADEE11}" type="presParOf" srcId="{DF017269-100B-4D37-9A89-360859E0DC59}" destId="{DC637937-E704-48D9-9FC2-14BDEB30A9C3}" srcOrd="0" destOrd="0" presId="urn:microsoft.com/office/officeart/2005/8/layout/orgChart1"/>
    <dgm:cxn modelId="{C7E998EF-EB02-4F00-8BC1-169511FA6522}" type="presParOf" srcId="{DF017269-100B-4D37-9A89-360859E0DC59}" destId="{A65AA6BE-0653-4315-83AD-F1657305FABB}" srcOrd="1" destOrd="0" presId="urn:microsoft.com/office/officeart/2005/8/layout/orgChart1"/>
    <dgm:cxn modelId="{B1ECD5D5-0546-4166-8499-C8CA2ACD30AE}" type="presParOf" srcId="{6A09286B-177C-4F74-9865-DF0F2E8AC2A4}" destId="{AA642F90-333C-461F-9A83-A43DF3BB713D}" srcOrd="1" destOrd="0" presId="urn:microsoft.com/office/officeart/2005/8/layout/orgChart1"/>
    <dgm:cxn modelId="{8CB9EF2C-96CF-480F-BC56-5A12B0C0F520}" type="presParOf" srcId="{AA642F90-333C-461F-9A83-A43DF3BB713D}" destId="{26CF214A-D674-462D-B87A-E5356773F47C}" srcOrd="0" destOrd="0" presId="urn:microsoft.com/office/officeart/2005/8/layout/orgChart1"/>
    <dgm:cxn modelId="{D9D1C0A3-0EB6-4A6A-9022-951B8361597F}" type="presParOf" srcId="{AA642F90-333C-461F-9A83-A43DF3BB713D}" destId="{408BC224-BDE3-48AC-A1F5-2EE1D51C20DE}" srcOrd="1" destOrd="0" presId="urn:microsoft.com/office/officeart/2005/8/layout/orgChart1"/>
    <dgm:cxn modelId="{58569504-F11E-485D-91F3-9BF94E458A1C}" type="presParOf" srcId="{408BC224-BDE3-48AC-A1F5-2EE1D51C20DE}" destId="{18BD03CE-4DC3-4159-B3C6-6EE21608A330}" srcOrd="0" destOrd="0" presId="urn:microsoft.com/office/officeart/2005/8/layout/orgChart1"/>
    <dgm:cxn modelId="{AE03DA32-DE60-406D-83A4-1AA21CD45777}" type="presParOf" srcId="{18BD03CE-4DC3-4159-B3C6-6EE21608A330}" destId="{3A43EFC2-9C6D-4B6D-BA13-13E2F22C941C}" srcOrd="0" destOrd="0" presId="urn:microsoft.com/office/officeart/2005/8/layout/orgChart1"/>
    <dgm:cxn modelId="{5577729D-B34E-43CB-B899-89BF24F02664}" type="presParOf" srcId="{18BD03CE-4DC3-4159-B3C6-6EE21608A330}" destId="{A60C4FE8-4DC1-4FAA-A0B7-104A20E6AFBC}" srcOrd="1" destOrd="0" presId="urn:microsoft.com/office/officeart/2005/8/layout/orgChart1"/>
    <dgm:cxn modelId="{BE32251B-623F-4484-9DEA-01F101D62148}" type="presParOf" srcId="{408BC224-BDE3-48AC-A1F5-2EE1D51C20DE}" destId="{42D12D8B-81A2-49C2-986F-7E6559A79DC7}" srcOrd="1" destOrd="0" presId="urn:microsoft.com/office/officeart/2005/8/layout/orgChart1"/>
    <dgm:cxn modelId="{0EFF6D4E-A816-4B35-96E8-BC463F1BF997}" type="presParOf" srcId="{408BC224-BDE3-48AC-A1F5-2EE1D51C20DE}" destId="{54A678D4-1AE8-4A9B-8726-72F385491504}" srcOrd="2" destOrd="0" presId="urn:microsoft.com/office/officeart/2005/8/layout/orgChart1"/>
    <dgm:cxn modelId="{95B7A57C-4D7A-41D3-AEB0-9D94C96C6C89}" type="presParOf" srcId="{AA642F90-333C-461F-9A83-A43DF3BB713D}" destId="{09722944-0E73-49FF-8943-579D0F179B56}" srcOrd="2" destOrd="0" presId="urn:microsoft.com/office/officeart/2005/8/layout/orgChart1"/>
    <dgm:cxn modelId="{F8FD3B7B-304E-4340-8E24-73DC24CE2135}" type="presParOf" srcId="{AA642F90-333C-461F-9A83-A43DF3BB713D}" destId="{4747D461-A226-4D4A-8B87-98C5DCDF962F}" srcOrd="3" destOrd="0" presId="urn:microsoft.com/office/officeart/2005/8/layout/orgChart1"/>
    <dgm:cxn modelId="{E308BCC4-7EA6-42B9-916F-64958A2D1458}" type="presParOf" srcId="{4747D461-A226-4D4A-8B87-98C5DCDF962F}" destId="{5C919EBD-1D70-49FD-B120-413DD36D6444}" srcOrd="0" destOrd="0" presId="urn:microsoft.com/office/officeart/2005/8/layout/orgChart1"/>
    <dgm:cxn modelId="{04D26DA9-3D1E-49DD-A407-07FBA54EA75D}" type="presParOf" srcId="{5C919EBD-1D70-49FD-B120-413DD36D6444}" destId="{3D86E1A6-EC05-4B9B-ABBB-0314E6866C2D}" srcOrd="0" destOrd="0" presId="urn:microsoft.com/office/officeart/2005/8/layout/orgChart1"/>
    <dgm:cxn modelId="{508EB0D6-FA79-420D-AC88-DFECF031AF4C}" type="presParOf" srcId="{5C919EBD-1D70-49FD-B120-413DD36D6444}" destId="{CCB6A57E-E7D5-481A-8B52-A16DF9A73505}" srcOrd="1" destOrd="0" presId="urn:microsoft.com/office/officeart/2005/8/layout/orgChart1"/>
    <dgm:cxn modelId="{39039E9C-FFA3-4326-ABDD-5A78D50EE8F2}" type="presParOf" srcId="{4747D461-A226-4D4A-8B87-98C5DCDF962F}" destId="{D4FCC204-D5E5-4E56-BD5D-F3E98023EDA7}" srcOrd="1" destOrd="0" presId="urn:microsoft.com/office/officeart/2005/8/layout/orgChart1"/>
    <dgm:cxn modelId="{5471595B-6743-4036-97B2-AB1A2BE18EAC}" type="presParOf" srcId="{4747D461-A226-4D4A-8B87-98C5DCDF962F}" destId="{03C16E77-6273-4B1C-B728-DCC28D3DB847}" srcOrd="2" destOrd="0" presId="urn:microsoft.com/office/officeart/2005/8/layout/orgChart1"/>
    <dgm:cxn modelId="{B8490174-D7B6-4B92-A340-A90CE072E95D}" type="presParOf" srcId="{6A09286B-177C-4F74-9865-DF0F2E8AC2A4}" destId="{2686B5BE-DD4F-47CB-9E7E-6697D9FC40C3}" srcOrd="2" destOrd="0" presId="urn:microsoft.com/office/officeart/2005/8/layout/orgChart1"/>
    <dgm:cxn modelId="{63B05BAC-05F6-4C2A-93F8-D12A868D8497}" type="presParOf" srcId="{20B62ADD-03E3-4FA9-9861-C4DC938DE47B}" destId="{1B138D0A-F24D-4B26-A454-C919E6DA2CA0}" srcOrd="2" destOrd="0" presId="urn:microsoft.com/office/officeart/2005/8/layout/orgChart1"/>
    <dgm:cxn modelId="{B90FBB1F-6D60-4B59-B094-AB9CC1D48ABF}" type="presParOf" srcId="{42B52E05-F602-4CBD-B488-CB7AFE2FB819}" destId="{B94AC420-D3BC-468E-B5A8-B1531E460486}" srcOrd="2" destOrd="0" presId="urn:microsoft.com/office/officeart/2005/8/layout/orgChart1"/>
    <dgm:cxn modelId="{395E7354-8C88-468D-AA21-2F74759FB696}" type="presParOf" srcId="{42B52E05-F602-4CBD-B488-CB7AFE2FB819}" destId="{2E959614-D7D4-455F-A83C-30D813F43C9A}" srcOrd="3" destOrd="0" presId="urn:microsoft.com/office/officeart/2005/8/layout/orgChart1"/>
    <dgm:cxn modelId="{CDB90D89-AFD4-4E68-9791-A2050C97864F}" type="presParOf" srcId="{2E959614-D7D4-455F-A83C-30D813F43C9A}" destId="{CDF30FF7-4657-4CBF-BC78-CA190B5F5DBE}" srcOrd="0" destOrd="0" presId="urn:microsoft.com/office/officeart/2005/8/layout/orgChart1"/>
    <dgm:cxn modelId="{BC6AB3DA-71D2-4679-9A22-BCC9D814157E}" type="presParOf" srcId="{CDF30FF7-4657-4CBF-BC78-CA190B5F5DBE}" destId="{A1C5D446-2B51-47A8-A303-F46B4C1A9489}" srcOrd="0" destOrd="0" presId="urn:microsoft.com/office/officeart/2005/8/layout/orgChart1"/>
    <dgm:cxn modelId="{08D6EBB7-6183-4ECB-ACDC-F9DB48B9A508}" type="presParOf" srcId="{CDF30FF7-4657-4CBF-BC78-CA190B5F5DBE}" destId="{F6EBEC33-5BA4-49AC-8181-2E8D4A86A902}" srcOrd="1" destOrd="0" presId="urn:microsoft.com/office/officeart/2005/8/layout/orgChart1"/>
    <dgm:cxn modelId="{7283127C-9022-4AFC-AD40-51EF62EE658C}" type="presParOf" srcId="{2E959614-D7D4-455F-A83C-30D813F43C9A}" destId="{79BC970F-4347-4ACC-AAE3-63B013BC312A}" srcOrd="1" destOrd="0" presId="urn:microsoft.com/office/officeart/2005/8/layout/orgChart1"/>
    <dgm:cxn modelId="{7D7EF278-B0FB-42A1-8FFF-9CFC149F2030}" type="presParOf" srcId="{79BC970F-4347-4ACC-AAE3-63B013BC312A}" destId="{A3594396-72CD-4322-8DD4-0E232D3E6CE2}" srcOrd="0" destOrd="0" presId="urn:microsoft.com/office/officeart/2005/8/layout/orgChart1"/>
    <dgm:cxn modelId="{982F608B-B44C-4A97-8F2D-486E3DFA366D}" type="presParOf" srcId="{79BC970F-4347-4ACC-AAE3-63B013BC312A}" destId="{0B31961B-6CFF-4427-9941-8BB330C0A87F}" srcOrd="1" destOrd="0" presId="urn:microsoft.com/office/officeart/2005/8/layout/orgChart1"/>
    <dgm:cxn modelId="{D79D2A1D-53AF-4A6B-A699-C9E6BCF867FE}" type="presParOf" srcId="{0B31961B-6CFF-4427-9941-8BB330C0A87F}" destId="{D636CA20-19F8-43B5-874C-35D58B664740}" srcOrd="0" destOrd="0" presId="urn:microsoft.com/office/officeart/2005/8/layout/orgChart1"/>
    <dgm:cxn modelId="{EC5929D3-202E-4577-AF1E-E789AEF8F0B1}" type="presParOf" srcId="{D636CA20-19F8-43B5-874C-35D58B664740}" destId="{954E12CC-428F-436C-A1AD-E22CAFA9CE40}" srcOrd="0" destOrd="0" presId="urn:microsoft.com/office/officeart/2005/8/layout/orgChart1"/>
    <dgm:cxn modelId="{711A6244-F53A-4E52-A372-D3EB61438871}" type="presParOf" srcId="{D636CA20-19F8-43B5-874C-35D58B664740}" destId="{DDC5919F-FE53-498D-88A3-3A424558FC73}" srcOrd="1" destOrd="0" presId="urn:microsoft.com/office/officeart/2005/8/layout/orgChart1"/>
    <dgm:cxn modelId="{C4FFBC5F-BCD0-4CB2-9552-CE1CD9822662}" type="presParOf" srcId="{0B31961B-6CFF-4427-9941-8BB330C0A87F}" destId="{E0623226-E7A7-4361-B10B-16D1C2DC32E2}" srcOrd="1" destOrd="0" presId="urn:microsoft.com/office/officeart/2005/8/layout/orgChart1"/>
    <dgm:cxn modelId="{9B769697-C8F3-455C-BE8F-66ED9436A06C}" type="presParOf" srcId="{E0623226-E7A7-4361-B10B-16D1C2DC32E2}" destId="{AF50D77F-B3D9-4ECE-B018-C28486261887}" srcOrd="0" destOrd="0" presId="urn:microsoft.com/office/officeart/2005/8/layout/orgChart1"/>
    <dgm:cxn modelId="{95E69AB2-0E49-4106-AAC3-3502FC823C2D}" type="presParOf" srcId="{E0623226-E7A7-4361-B10B-16D1C2DC32E2}" destId="{33354B9F-A400-4A1C-8EA5-CF022D3BBC70}" srcOrd="1" destOrd="0" presId="urn:microsoft.com/office/officeart/2005/8/layout/orgChart1"/>
    <dgm:cxn modelId="{6053776F-C287-4677-AE1A-C0EB16BD6364}" type="presParOf" srcId="{33354B9F-A400-4A1C-8EA5-CF022D3BBC70}" destId="{A11E1D9B-F65E-4FB0-8C46-ABABBF4275CC}" srcOrd="0" destOrd="0" presId="urn:microsoft.com/office/officeart/2005/8/layout/orgChart1"/>
    <dgm:cxn modelId="{4F3EB15C-6765-426F-943B-0DBDBEF0E501}" type="presParOf" srcId="{A11E1D9B-F65E-4FB0-8C46-ABABBF4275CC}" destId="{5016D9F7-F9D3-4533-96D0-A4A05EE78AF4}" srcOrd="0" destOrd="0" presId="urn:microsoft.com/office/officeart/2005/8/layout/orgChart1"/>
    <dgm:cxn modelId="{B64AE952-9371-41FC-BD43-EC0029EE7D18}" type="presParOf" srcId="{A11E1D9B-F65E-4FB0-8C46-ABABBF4275CC}" destId="{25728A1A-4BE7-4DCF-9164-81F3AB60613A}" srcOrd="1" destOrd="0" presId="urn:microsoft.com/office/officeart/2005/8/layout/orgChart1"/>
    <dgm:cxn modelId="{60C5CD06-41CB-47A4-8CF6-4BBFAFFB8DF8}" type="presParOf" srcId="{33354B9F-A400-4A1C-8EA5-CF022D3BBC70}" destId="{C5D1A9A9-D54A-4AA2-9C8D-C5D1858C73A0}" srcOrd="1" destOrd="0" presId="urn:microsoft.com/office/officeart/2005/8/layout/orgChart1"/>
    <dgm:cxn modelId="{0399361F-74FB-454D-A985-E9B5EA069B53}" type="presParOf" srcId="{C5D1A9A9-D54A-4AA2-9C8D-C5D1858C73A0}" destId="{B09E062F-C282-4BF9-AAF5-CC7D6EE4C24D}" srcOrd="0" destOrd="0" presId="urn:microsoft.com/office/officeart/2005/8/layout/orgChart1"/>
    <dgm:cxn modelId="{5937EA95-2532-4E88-A1F9-AE4B146855B7}" type="presParOf" srcId="{C5D1A9A9-D54A-4AA2-9C8D-C5D1858C73A0}" destId="{31A5E4CC-2173-43FB-9C15-6E317235F2C9}" srcOrd="1" destOrd="0" presId="urn:microsoft.com/office/officeart/2005/8/layout/orgChart1"/>
    <dgm:cxn modelId="{AF7B0FCB-707E-4705-B510-91B467680D3E}" type="presParOf" srcId="{31A5E4CC-2173-43FB-9C15-6E317235F2C9}" destId="{3658E8B3-FD15-4B83-99E8-1F7CA1A67D8E}" srcOrd="0" destOrd="0" presId="urn:microsoft.com/office/officeart/2005/8/layout/orgChart1"/>
    <dgm:cxn modelId="{40522317-111B-4206-B024-BDFC0C338F02}" type="presParOf" srcId="{3658E8B3-FD15-4B83-99E8-1F7CA1A67D8E}" destId="{E5C0B22F-3498-41F7-9EF0-C5F1A0FCFF19}" srcOrd="0" destOrd="0" presId="urn:microsoft.com/office/officeart/2005/8/layout/orgChart1"/>
    <dgm:cxn modelId="{426BF9A7-FD1E-40A7-A3C8-D51F924561EA}" type="presParOf" srcId="{3658E8B3-FD15-4B83-99E8-1F7CA1A67D8E}" destId="{7E62CF61-47D5-4AC2-87E7-966942745AD8}" srcOrd="1" destOrd="0" presId="urn:microsoft.com/office/officeart/2005/8/layout/orgChart1"/>
    <dgm:cxn modelId="{E517F88B-634F-4F19-8A0B-95DE956D1BA3}" type="presParOf" srcId="{31A5E4CC-2173-43FB-9C15-6E317235F2C9}" destId="{942DD049-5473-48FA-98D1-84CA387F40CA}" srcOrd="1" destOrd="0" presId="urn:microsoft.com/office/officeart/2005/8/layout/orgChart1"/>
    <dgm:cxn modelId="{4AB9C592-846F-44B7-925D-B7CA00E7E42A}" type="presParOf" srcId="{31A5E4CC-2173-43FB-9C15-6E317235F2C9}" destId="{4D1AFF51-E6A8-4159-B477-442CF31948A2}" srcOrd="2" destOrd="0" presId="urn:microsoft.com/office/officeart/2005/8/layout/orgChart1"/>
    <dgm:cxn modelId="{2EFD1EFA-0E05-4E32-8558-F112FE328292}" type="presParOf" srcId="{C5D1A9A9-D54A-4AA2-9C8D-C5D1858C73A0}" destId="{446E1AE4-D093-4590-9487-E0936EE00FB6}" srcOrd="2" destOrd="0" presId="urn:microsoft.com/office/officeart/2005/8/layout/orgChart1"/>
    <dgm:cxn modelId="{903E0421-3617-4D90-A62E-A05116B4411D}" type="presParOf" srcId="{C5D1A9A9-D54A-4AA2-9C8D-C5D1858C73A0}" destId="{B9BB637D-AA25-45A0-B207-0FDB1CE2834B}" srcOrd="3" destOrd="0" presId="urn:microsoft.com/office/officeart/2005/8/layout/orgChart1"/>
    <dgm:cxn modelId="{842CF056-82F0-4E9A-95E7-81060670281B}" type="presParOf" srcId="{B9BB637D-AA25-45A0-B207-0FDB1CE2834B}" destId="{EE80D715-E680-40E4-82AD-2F27F7B19AD2}" srcOrd="0" destOrd="0" presId="urn:microsoft.com/office/officeart/2005/8/layout/orgChart1"/>
    <dgm:cxn modelId="{AAC24E47-7CD0-4123-9BF9-F2D8A96BADAA}" type="presParOf" srcId="{EE80D715-E680-40E4-82AD-2F27F7B19AD2}" destId="{1065DFFD-EBF9-46A8-AE7F-894D5C8BA199}" srcOrd="0" destOrd="0" presId="urn:microsoft.com/office/officeart/2005/8/layout/orgChart1"/>
    <dgm:cxn modelId="{0CD6725F-BD49-41D8-9DDA-2D8756B16685}" type="presParOf" srcId="{EE80D715-E680-40E4-82AD-2F27F7B19AD2}" destId="{9D1329A9-AABF-46C9-A15E-6CDD07DC839E}" srcOrd="1" destOrd="0" presId="urn:microsoft.com/office/officeart/2005/8/layout/orgChart1"/>
    <dgm:cxn modelId="{D8687D52-D604-491C-9CDE-8FC3AA166947}" type="presParOf" srcId="{B9BB637D-AA25-45A0-B207-0FDB1CE2834B}" destId="{74A00197-6985-429B-ADD0-F55272571768}" srcOrd="1" destOrd="0" presId="urn:microsoft.com/office/officeart/2005/8/layout/orgChart1"/>
    <dgm:cxn modelId="{9787EEC2-3DB2-4108-B116-C4E545F79586}" type="presParOf" srcId="{B9BB637D-AA25-45A0-B207-0FDB1CE2834B}" destId="{005D2C99-849B-46AF-B905-8F19DE4665D1}" srcOrd="2" destOrd="0" presId="urn:microsoft.com/office/officeart/2005/8/layout/orgChart1"/>
    <dgm:cxn modelId="{7344948D-1B39-4C92-BF2F-ABD32AE5DAD1}" type="presParOf" srcId="{33354B9F-A400-4A1C-8EA5-CF022D3BBC70}" destId="{34F24F2D-0E96-4394-8BA5-F58EB092074E}" srcOrd="2" destOrd="0" presId="urn:microsoft.com/office/officeart/2005/8/layout/orgChart1"/>
    <dgm:cxn modelId="{5FB4803A-D198-4B57-8F40-D8DA8C7C834A}" type="presParOf" srcId="{0B31961B-6CFF-4427-9941-8BB330C0A87F}" destId="{B3AFB2A8-9FF0-4C85-B156-8D71194D18F2}" srcOrd="2" destOrd="0" presId="urn:microsoft.com/office/officeart/2005/8/layout/orgChart1"/>
    <dgm:cxn modelId="{6F3C1184-61E4-4BF0-93BB-ADAA7CA050FF}" type="presParOf" srcId="{79BC970F-4347-4ACC-AAE3-63B013BC312A}" destId="{8BDB930D-901F-400B-8B47-CC8CB9DE0E08}" srcOrd="2" destOrd="0" presId="urn:microsoft.com/office/officeart/2005/8/layout/orgChart1"/>
    <dgm:cxn modelId="{E297C2C3-E015-4F4C-9E34-77BBCD1D126D}" type="presParOf" srcId="{79BC970F-4347-4ACC-AAE3-63B013BC312A}" destId="{198C3671-E786-4452-A53E-6DA13AB24B5E}" srcOrd="3" destOrd="0" presId="urn:microsoft.com/office/officeart/2005/8/layout/orgChart1"/>
    <dgm:cxn modelId="{63439D4A-7575-45F8-AF98-B9FD53D9E8EC}" type="presParOf" srcId="{198C3671-E786-4452-A53E-6DA13AB24B5E}" destId="{54D3E6C2-A020-40C2-BE61-3FDF116482C4}" srcOrd="0" destOrd="0" presId="urn:microsoft.com/office/officeart/2005/8/layout/orgChart1"/>
    <dgm:cxn modelId="{75BBF217-52A4-4B86-B024-774A96A708BA}" type="presParOf" srcId="{54D3E6C2-A020-40C2-BE61-3FDF116482C4}" destId="{EE234F0B-8FC0-4B0E-A586-A4E754D21D18}" srcOrd="0" destOrd="0" presId="urn:microsoft.com/office/officeart/2005/8/layout/orgChart1"/>
    <dgm:cxn modelId="{7019C8C8-109F-46B9-8A55-8800F0A22947}" type="presParOf" srcId="{54D3E6C2-A020-40C2-BE61-3FDF116482C4}" destId="{74D08C6D-65DA-4F56-90AC-47F559B70ADC}" srcOrd="1" destOrd="0" presId="urn:microsoft.com/office/officeart/2005/8/layout/orgChart1"/>
    <dgm:cxn modelId="{A4A2BB29-4FB8-4379-954A-B65E1ED07460}" type="presParOf" srcId="{198C3671-E786-4452-A53E-6DA13AB24B5E}" destId="{ACB35906-B466-4C75-8067-CBC0E98AC523}" srcOrd="1" destOrd="0" presId="urn:microsoft.com/office/officeart/2005/8/layout/orgChart1"/>
    <dgm:cxn modelId="{A7ED0EDB-2ACD-4B91-8788-3EBB0ED3579E}" type="presParOf" srcId="{ACB35906-B466-4C75-8067-CBC0E98AC523}" destId="{098A3A70-324F-4DE1-8807-F88B291CA07C}" srcOrd="0" destOrd="0" presId="urn:microsoft.com/office/officeart/2005/8/layout/orgChart1"/>
    <dgm:cxn modelId="{AE8BABB4-E090-4DF7-A00C-C494F00DADF4}" type="presParOf" srcId="{ACB35906-B466-4C75-8067-CBC0E98AC523}" destId="{8AFE1BC3-0A84-4F82-B774-45ECD6BDAF51}" srcOrd="1" destOrd="0" presId="urn:microsoft.com/office/officeart/2005/8/layout/orgChart1"/>
    <dgm:cxn modelId="{DAA357DC-E2C6-4D0D-80F9-66B70A025089}" type="presParOf" srcId="{8AFE1BC3-0A84-4F82-B774-45ECD6BDAF51}" destId="{52047408-93FB-4D83-82E3-65CF5A797628}" srcOrd="0" destOrd="0" presId="urn:microsoft.com/office/officeart/2005/8/layout/orgChart1"/>
    <dgm:cxn modelId="{517EDB57-75EB-4DCD-9C78-9945458C5219}" type="presParOf" srcId="{52047408-93FB-4D83-82E3-65CF5A797628}" destId="{4497C282-FEBD-4ADB-A6FF-B58B55AD93D2}" srcOrd="0" destOrd="0" presId="urn:microsoft.com/office/officeart/2005/8/layout/orgChart1"/>
    <dgm:cxn modelId="{43C990AB-6D4C-42CC-9380-69E3F2C66C67}" type="presParOf" srcId="{52047408-93FB-4D83-82E3-65CF5A797628}" destId="{3C3F1108-DAD5-4673-A9A0-AB682EF0A033}" srcOrd="1" destOrd="0" presId="urn:microsoft.com/office/officeart/2005/8/layout/orgChart1"/>
    <dgm:cxn modelId="{80814E5C-4CA0-4F3F-A2C3-56AAEEC13189}" type="presParOf" srcId="{8AFE1BC3-0A84-4F82-B774-45ECD6BDAF51}" destId="{47E03A36-42E0-466A-A97E-09220E13A71D}" srcOrd="1" destOrd="0" presId="urn:microsoft.com/office/officeart/2005/8/layout/orgChart1"/>
    <dgm:cxn modelId="{75124029-D0E2-459B-9C1F-AD8429243C4F}" type="presParOf" srcId="{8AFE1BC3-0A84-4F82-B774-45ECD6BDAF51}" destId="{D0FC8B26-46D3-4B3D-B1C5-9934E92F0AC2}" srcOrd="2" destOrd="0" presId="urn:microsoft.com/office/officeart/2005/8/layout/orgChart1"/>
    <dgm:cxn modelId="{63236FB5-BFF2-41C5-AFCA-BD93F6C574D9}" type="presParOf" srcId="{198C3671-E786-4452-A53E-6DA13AB24B5E}" destId="{6A54C669-DD20-43CA-AADE-6EAB2144A8DF}" srcOrd="2" destOrd="0" presId="urn:microsoft.com/office/officeart/2005/8/layout/orgChart1"/>
    <dgm:cxn modelId="{DE5C9372-E443-490B-83BB-0A6466BE7099}" type="presParOf" srcId="{2E959614-D7D4-455F-A83C-30D813F43C9A}" destId="{36EB081A-C732-4B97-AF95-10705833A024}" srcOrd="2" destOrd="0" presId="urn:microsoft.com/office/officeart/2005/8/layout/orgChart1"/>
    <dgm:cxn modelId="{ED257189-8AC6-4714-842D-BE126EA574DA}" type="presParOf" srcId="{42B52E05-F602-4CBD-B488-CB7AFE2FB819}" destId="{B7A41CAE-2F3A-4B26-8948-49688FAA78C7}" srcOrd="4" destOrd="0" presId="urn:microsoft.com/office/officeart/2005/8/layout/orgChart1"/>
    <dgm:cxn modelId="{31E62BCF-7C4F-4224-A2F4-390482C8E7A3}" type="presParOf" srcId="{42B52E05-F602-4CBD-B488-CB7AFE2FB819}" destId="{3F7BFB22-3842-48FD-965E-E8C872EA53DB}" srcOrd="5" destOrd="0" presId="urn:microsoft.com/office/officeart/2005/8/layout/orgChart1"/>
    <dgm:cxn modelId="{B65E3E5C-BC8F-4C6C-AF4E-D79F570128C1}" type="presParOf" srcId="{3F7BFB22-3842-48FD-965E-E8C872EA53DB}" destId="{53A189FF-3186-401A-A34A-DBEC5F506A0B}" srcOrd="0" destOrd="0" presId="urn:microsoft.com/office/officeart/2005/8/layout/orgChart1"/>
    <dgm:cxn modelId="{CF521CFF-A409-4C0D-99BA-A37BFA14B824}" type="presParOf" srcId="{53A189FF-3186-401A-A34A-DBEC5F506A0B}" destId="{B5C24A1C-1BFC-4B54-BBFB-B2E01763EBD9}" srcOrd="0" destOrd="0" presId="urn:microsoft.com/office/officeart/2005/8/layout/orgChart1"/>
    <dgm:cxn modelId="{180D660B-B685-443A-BE18-038577ECF260}" type="presParOf" srcId="{53A189FF-3186-401A-A34A-DBEC5F506A0B}" destId="{A7836B37-45F0-43B6-ADB6-B0E82C3EE262}" srcOrd="1" destOrd="0" presId="urn:microsoft.com/office/officeart/2005/8/layout/orgChart1"/>
    <dgm:cxn modelId="{B857C2FE-4651-4CB3-9429-B6CA7C2F3C7C}" type="presParOf" srcId="{3F7BFB22-3842-48FD-965E-E8C872EA53DB}" destId="{45A34FEF-07C0-4CCC-B402-D1037B8C21AB}" srcOrd="1" destOrd="0" presId="urn:microsoft.com/office/officeart/2005/8/layout/orgChart1"/>
    <dgm:cxn modelId="{66A0388B-1AA5-490D-920F-7F80ABFBFC53}" type="presParOf" srcId="{3F7BFB22-3842-48FD-965E-E8C872EA53DB}" destId="{B8C861E8-CA57-4BB2-9D2D-5C02DAE09ABB}" srcOrd="2" destOrd="0" presId="urn:microsoft.com/office/officeart/2005/8/layout/orgChart1"/>
    <dgm:cxn modelId="{273DF746-D5E2-4813-98DB-87680A38399A}" type="presParOf" srcId="{C1DCEBE8-1180-4172-88B9-4AED10AB81C4}" destId="{2986DB58-AEE3-4D96-94D5-663E366ADF43}" srcOrd="2" destOrd="0" presId="urn:microsoft.com/office/officeart/2005/8/layout/orgChart1"/>
    <dgm:cxn modelId="{B0718FCF-DA66-45FC-89A2-B586B708EF8D}" type="presParOf" srcId="{2986DB58-AEE3-4D96-94D5-663E366ADF43}" destId="{2EC9FD22-3147-4018-B324-3B0DB456CDB7}" srcOrd="0" destOrd="0" presId="urn:microsoft.com/office/officeart/2005/8/layout/orgChart1"/>
    <dgm:cxn modelId="{DF4FEE0F-0CAD-4D7F-9824-905D95B8F6E5}" type="presParOf" srcId="{2986DB58-AEE3-4D96-94D5-663E366ADF43}" destId="{DE7976EE-4B17-45C5-A4EB-7BA1FB570314}" srcOrd="1" destOrd="0" presId="urn:microsoft.com/office/officeart/2005/8/layout/orgChart1"/>
    <dgm:cxn modelId="{92C44633-FB37-43D5-ADAE-9C62B2CA3BC6}" type="presParOf" srcId="{DE7976EE-4B17-45C5-A4EB-7BA1FB570314}" destId="{9CB260AC-4E73-462B-81AF-DE1135E7E545}" srcOrd="0" destOrd="0" presId="urn:microsoft.com/office/officeart/2005/8/layout/orgChart1"/>
    <dgm:cxn modelId="{73A394FA-450F-4D41-90DD-3F02B634993A}" type="presParOf" srcId="{9CB260AC-4E73-462B-81AF-DE1135E7E545}" destId="{ECA1BEAB-1F1F-4536-85BD-60B38A623466}" srcOrd="0" destOrd="0" presId="urn:microsoft.com/office/officeart/2005/8/layout/orgChart1"/>
    <dgm:cxn modelId="{AEA1EBCF-C60C-4427-A0B2-E28627620ECF}" type="presParOf" srcId="{9CB260AC-4E73-462B-81AF-DE1135E7E545}" destId="{4D6D8E44-6AE5-4284-BD3E-FAFEE91A59EF}" srcOrd="1" destOrd="0" presId="urn:microsoft.com/office/officeart/2005/8/layout/orgChart1"/>
    <dgm:cxn modelId="{51994A20-5F76-4B47-B2F6-6B2020AFB974}" type="presParOf" srcId="{DE7976EE-4B17-45C5-A4EB-7BA1FB570314}" destId="{78A8F36B-158D-4FFF-81BF-E33FB349D50D}" srcOrd="1" destOrd="0" presId="urn:microsoft.com/office/officeart/2005/8/layout/orgChart1"/>
    <dgm:cxn modelId="{6C4D9266-99A2-47A8-B72B-19897527BD0E}" type="presParOf" srcId="{DE7976EE-4B17-45C5-A4EB-7BA1FB570314}" destId="{C426934E-BEF3-4FB2-B785-5A1BC09CCF0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17A47BB-0B07-4BA7-89F1-56A6A06C55F9}" type="doc">
      <dgm:prSet loTypeId="urn:microsoft.com/office/officeart/2005/8/layout/process2" loCatId="process" qsTypeId="urn:microsoft.com/office/officeart/2005/8/quickstyle/simple1#9" qsCatId="simple" csTypeId="urn:microsoft.com/office/officeart/2005/8/colors/accent1_2#9" csCatId="accent1" phldr="1"/>
      <dgm:spPr/>
    </dgm:pt>
    <dgm:pt modelId="{C98AF249-DE64-4DF7-A073-7103FD9461CC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MX" sz="2800" dirty="0" smtClean="0">
              <a:solidFill>
                <a:schemeClr val="bg1"/>
              </a:solidFill>
            </a:rPr>
            <a:t>FIN</a:t>
          </a:r>
          <a:endParaRPr lang="es-MX" sz="2800" dirty="0">
            <a:solidFill>
              <a:schemeClr val="bg1"/>
            </a:solidFill>
          </a:endParaRPr>
        </a:p>
      </dgm:t>
    </dgm:pt>
    <dgm:pt modelId="{7A1497EE-590A-4360-9575-0393B0B1F6B9}" type="parTrans" cxnId="{3F1C13CA-16F9-41F8-A54A-CB630634E92B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C344D190-3207-44DC-8BF2-01ABE610B188}" type="sibTrans" cxnId="{3F1C13CA-16F9-41F8-A54A-CB630634E92B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2C728EBD-05DD-4AE0-A7D7-59BAEBC20B06}">
      <dgm:prSet phldrT="[Texto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s-MX" sz="2800" b="1" dirty="0" smtClean="0">
              <a:solidFill>
                <a:schemeClr val="bg1"/>
              </a:solidFill>
            </a:rPr>
            <a:t>PROPOSITO</a:t>
          </a:r>
          <a:endParaRPr lang="es-MX" sz="2800" b="1" dirty="0">
            <a:solidFill>
              <a:schemeClr val="bg1"/>
            </a:solidFill>
          </a:endParaRPr>
        </a:p>
      </dgm:t>
    </dgm:pt>
    <dgm:pt modelId="{DF6B1D7C-5885-4C52-B9A6-01769C6D4B0E}" type="parTrans" cxnId="{DE3E1BF4-0871-429B-B2F2-412BF526DF02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5BB366E9-8F9E-4180-AACA-6BF739B31D9A}" type="sibTrans" cxnId="{DE3E1BF4-0871-429B-B2F2-412BF526DF02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93176127-B073-44F9-A1C2-EDC4A0202CAA}">
      <dgm:prSet phldrT="[Texto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MX" dirty="0" smtClean="0">
              <a:solidFill>
                <a:schemeClr val="bg1"/>
              </a:solidFill>
            </a:rPr>
            <a:t>ACTIVIDAD</a:t>
          </a:r>
          <a:endParaRPr lang="es-MX" dirty="0">
            <a:solidFill>
              <a:schemeClr val="bg1"/>
            </a:solidFill>
          </a:endParaRPr>
        </a:p>
      </dgm:t>
    </dgm:pt>
    <dgm:pt modelId="{DD3718E3-666B-4F60-BDAB-F82ADDAD43A5}" type="parTrans" cxnId="{EB4B7242-48D1-4EE8-AA14-28ECB4B012C7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DC1CB1F2-E203-4DBE-B9AA-04B2F82320F8}" type="sibTrans" cxnId="{EB4B7242-48D1-4EE8-AA14-28ECB4B012C7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894C7891-B3EE-4AF9-8EC4-24B80BB2CB02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s-MX" sz="2600" dirty="0" smtClean="0">
              <a:solidFill>
                <a:schemeClr val="bg1"/>
              </a:solidFill>
            </a:rPr>
            <a:t>COMPONENTE</a:t>
          </a:r>
          <a:endParaRPr lang="es-MX" sz="2600" dirty="0">
            <a:solidFill>
              <a:schemeClr val="bg1"/>
            </a:solidFill>
          </a:endParaRPr>
        </a:p>
      </dgm:t>
    </dgm:pt>
    <dgm:pt modelId="{013CBE87-37E5-45B0-B9FA-DCAB4D71D438}" type="parTrans" cxnId="{FC7B7542-D657-4E2F-9E7B-E2666D328C3F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7349FB03-7A8E-4923-9D3F-B110485D42EA}" type="sibTrans" cxnId="{FC7B7542-D657-4E2F-9E7B-E2666D328C3F}">
      <dgm:prSet/>
      <dgm:spPr/>
      <dgm:t>
        <a:bodyPr/>
        <a:lstStyle/>
        <a:p>
          <a:endParaRPr lang="es-MX">
            <a:solidFill>
              <a:schemeClr val="bg1"/>
            </a:solidFill>
          </a:endParaRPr>
        </a:p>
      </dgm:t>
    </dgm:pt>
    <dgm:pt modelId="{3D467C71-64CD-40E6-9F72-D93047F748B3}" type="pres">
      <dgm:prSet presAssocID="{017A47BB-0B07-4BA7-89F1-56A6A06C55F9}" presName="linearFlow" presStyleCnt="0">
        <dgm:presLayoutVars>
          <dgm:resizeHandles val="exact"/>
        </dgm:presLayoutVars>
      </dgm:prSet>
      <dgm:spPr/>
    </dgm:pt>
    <dgm:pt modelId="{49045555-A570-483E-B466-3AE25CB431DD}" type="pres">
      <dgm:prSet presAssocID="{C98AF249-DE64-4DF7-A073-7103FD9461C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6A2D24A-A001-46A9-AAF0-CE75E8F7DED7}" type="pres">
      <dgm:prSet presAssocID="{C344D190-3207-44DC-8BF2-01ABE610B188}" presName="sibTrans" presStyleLbl="sibTrans2D1" presStyleIdx="0" presStyleCnt="3" custAng="10800000" custFlipHor="1" custScaleX="215127" custScaleY="106254" custLinFactNeighborX="18587" custLinFactNeighborY="18153"/>
      <dgm:spPr/>
      <dgm:t>
        <a:bodyPr/>
        <a:lstStyle/>
        <a:p>
          <a:endParaRPr lang="es-MX"/>
        </a:p>
      </dgm:t>
    </dgm:pt>
    <dgm:pt modelId="{7A332663-D3D5-44DB-AEA6-62312E578CFD}" type="pres">
      <dgm:prSet presAssocID="{C344D190-3207-44DC-8BF2-01ABE610B188}" presName="connectorText" presStyleLbl="sibTrans2D1" presStyleIdx="0" presStyleCnt="3"/>
      <dgm:spPr/>
      <dgm:t>
        <a:bodyPr/>
        <a:lstStyle/>
        <a:p>
          <a:endParaRPr lang="es-MX"/>
        </a:p>
      </dgm:t>
    </dgm:pt>
    <dgm:pt modelId="{7A2AB0DC-853C-49A5-945F-8C578C152ED8}" type="pres">
      <dgm:prSet presAssocID="{2C728EBD-05DD-4AE0-A7D7-59BAEBC20B06}" presName="node" presStyleLbl="node1" presStyleIdx="1" presStyleCnt="4" custScaleX="12022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7952A18-1CB1-419A-9D7E-74BF86E8776F}" type="pres">
      <dgm:prSet presAssocID="{5BB366E9-8F9E-4180-AACA-6BF739B31D9A}" presName="sibTrans" presStyleLbl="sibTrans2D1" presStyleIdx="1" presStyleCnt="3" custAng="10800000" custFlipHor="0" custScaleX="143786"/>
      <dgm:spPr/>
      <dgm:t>
        <a:bodyPr/>
        <a:lstStyle/>
        <a:p>
          <a:endParaRPr lang="es-MX"/>
        </a:p>
      </dgm:t>
    </dgm:pt>
    <dgm:pt modelId="{35556569-B8E8-4AC0-9F53-5FBDE91C3E02}" type="pres">
      <dgm:prSet presAssocID="{5BB366E9-8F9E-4180-AACA-6BF739B31D9A}" presName="connectorText" presStyleLbl="sibTrans2D1" presStyleIdx="1" presStyleCnt="3"/>
      <dgm:spPr/>
      <dgm:t>
        <a:bodyPr/>
        <a:lstStyle/>
        <a:p>
          <a:endParaRPr lang="es-MX"/>
        </a:p>
      </dgm:t>
    </dgm:pt>
    <dgm:pt modelId="{0CF0CAE1-B2E0-4AD5-A488-D863DC9722ED}" type="pres">
      <dgm:prSet presAssocID="{894C7891-B3EE-4AF9-8EC4-24B80BB2CB02}" presName="node" presStyleLbl="node1" presStyleIdx="2" presStyleCnt="4" custScaleX="12022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0C1B8CE-D737-49CC-9333-9597D9754389}" type="pres">
      <dgm:prSet presAssocID="{7349FB03-7A8E-4923-9D3F-B110485D42EA}" presName="sibTrans" presStyleLbl="sibTrans2D1" presStyleIdx="2" presStyleCnt="3" custAng="0" custFlipVert="1" custFlipHor="1" custScaleX="116016" custScaleY="106255"/>
      <dgm:spPr/>
      <dgm:t>
        <a:bodyPr/>
        <a:lstStyle/>
        <a:p>
          <a:endParaRPr lang="es-MX"/>
        </a:p>
      </dgm:t>
    </dgm:pt>
    <dgm:pt modelId="{D8695E8E-8E82-4CC9-B6A0-CFABE4B81450}" type="pres">
      <dgm:prSet presAssocID="{7349FB03-7A8E-4923-9D3F-B110485D42EA}" presName="connectorText" presStyleLbl="sibTrans2D1" presStyleIdx="2" presStyleCnt="3"/>
      <dgm:spPr/>
      <dgm:t>
        <a:bodyPr/>
        <a:lstStyle/>
        <a:p>
          <a:endParaRPr lang="es-MX"/>
        </a:p>
      </dgm:t>
    </dgm:pt>
    <dgm:pt modelId="{8CC0A70B-62C5-4992-B796-B0EB1C37A867}" type="pres">
      <dgm:prSet presAssocID="{93176127-B073-44F9-A1C2-EDC4A0202CA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9590E03-7377-418C-8707-ED161133CCAE}" type="presOf" srcId="{93176127-B073-44F9-A1C2-EDC4A0202CAA}" destId="{8CC0A70B-62C5-4992-B796-B0EB1C37A867}" srcOrd="0" destOrd="0" presId="urn:microsoft.com/office/officeart/2005/8/layout/process2"/>
    <dgm:cxn modelId="{EB4B7242-48D1-4EE8-AA14-28ECB4B012C7}" srcId="{017A47BB-0B07-4BA7-89F1-56A6A06C55F9}" destId="{93176127-B073-44F9-A1C2-EDC4A0202CAA}" srcOrd="3" destOrd="0" parTransId="{DD3718E3-666B-4F60-BDAB-F82ADDAD43A5}" sibTransId="{DC1CB1F2-E203-4DBE-B9AA-04B2F82320F8}"/>
    <dgm:cxn modelId="{4F00AB16-C5B7-4B9A-A091-FDD5F70FAD48}" type="presOf" srcId="{5BB366E9-8F9E-4180-AACA-6BF739B31D9A}" destId="{35556569-B8E8-4AC0-9F53-5FBDE91C3E02}" srcOrd="1" destOrd="0" presId="urn:microsoft.com/office/officeart/2005/8/layout/process2"/>
    <dgm:cxn modelId="{4DD1B3E6-0D78-438F-8243-D51766D47273}" type="presOf" srcId="{C344D190-3207-44DC-8BF2-01ABE610B188}" destId="{7A332663-D3D5-44DB-AEA6-62312E578CFD}" srcOrd="1" destOrd="0" presId="urn:microsoft.com/office/officeart/2005/8/layout/process2"/>
    <dgm:cxn modelId="{635341AB-7394-4BA6-A516-4C1B0A8A8D02}" type="presOf" srcId="{5BB366E9-8F9E-4180-AACA-6BF739B31D9A}" destId="{87952A18-1CB1-419A-9D7E-74BF86E8776F}" srcOrd="0" destOrd="0" presId="urn:microsoft.com/office/officeart/2005/8/layout/process2"/>
    <dgm:cxn modelId="{6B9ADEC6-778D-446C-82F8-F916EF05006F}" type="presOf" srcId="{017A47BB-0B07-4BA7-89F1-56A6A06C55F9}" destId="{3D467C71-64CD-40E6-9F72-D93047F748B3}" srcOrd="0" destOrd="0" presId="urn:microsoft.com/office/officeart/2005/8/layout/process2"/>
    <dgm:cxn modelId="{DE3E1BF4-0871-429B-B2F2-412BF526DF02}" srcId="{017A47BB-0B07-4BA7-89F1-56A6A06C55F9}" destId="{2C728EBD-05DD-4AE0-A7D7-59BAEBC20B06}" srcOrd="1" destOrd="0" parTransId="{DF6B1D7C-5885-4C52-B9A6-01769C6D4B0E}" sibTransId="{5BB366E9-8F9E-4180-AACA-6BF739B31D9A}"/>
    <dgm:cxn modelId="{3F1C13CA-16F9-41F8-A54A-CB630634E92B}" srcId="{017A47BB-0B07-4BA7-89F1-56A6A06C55F9}" destId="{C98AF249-DE64-4DF7-A073-7103FD9461CC}" srcOrd="0" destOrd="0" parTransId="{7A1497EE-590A-4360-9575-0393B0B1F6B9}" sibTransId="{C344D190-3207-44DC-8BF2-01ABE610B188}"/>
    <dgm:cxn modelId="{FC7B7542-D657-4E2F-9E7B-E2666D328C3F}" srcId="{017A47BB-0B07-4BA7-89F1-56A6A06C55F9}" destId="{894C7891-B3EE-4AF9-8EC4-24B80BB2CB02}" srcOrd="2" destOrd="0" parTransId="{013CBE87-37E5-45B0-B9FA-DCAB4D71D438}" sibTransId="{7349FB03-7A8E-4923-9D3F-B110485D42EA}"/>
    <dgm:cxn modelId="{58481DE3-A631-4023-9D94-4D3413799340}" type="presOf" srcId="{7349FB03-7A8E-4923-9D3F-B110485D42EA}" destId="{D8695E8E-8E82-4CC9-B6A0-CFABE4B81450}" srcOrd="1" destOrd="0" presId="urn:microsoft.com/office/officeart/2005/8/layout/process2"/>
    <dgm:cxn modelId="{4F866BC6-9071-4679-A3EB-C170E14D4C57}" type="presOf" srcId="{C344D190-3207-44DC-8BF2-01ABE610B188}" destId="{26A2D24A-A001-46A9-AAF0-CE75E8F7DED7}" srcOrd="0" destOrd="0" presId="urn:microsoft.com/office/officeart/2005/8/layout/process2"/>
    <dgm:cxn modelId="{3CAC11C0-1D5C-4C6A-93A3-476ABE835DB6}" type="presOf" srcId="{894C7891-B3EE-4AF9-8EC4-24B80BB2CB02}" destId="{0CF0CAE1-B2E0-4AD5-A488-D863DC9722ED}" srcOrd="0" destOrd="0" presId="urn:microsoft.com/office/officeart/2005/8/layout/process2"/>
    <dgm:cxn modelId="{E38A7EF2-30FB-4C6F-8982-F450027CF5A6}" type="presOf" srcId="{C98AF249-DE64-4DF7-A073-7103FD9461CC}" destId="{49045555-A570-483E-B466-3AE25CB431DD}" srcOrd="0" destOrd="0" presId="urn:microsoft.com/office/officeart/2005/8/layout/process2"/>
    <dgm:cxn modelId="{DD36C19D-0C34-4209-BCF2-157D2C21574E}" type="presOf" srcId="{2C728EBD-05DD-4AE0-A7D7-59BAEBC20B06}" destId="{7A2AB0DC-853C-49A5-945F-8C578C152ED8}" srcOrd="0" destOrd="0" presId="urn:microsoft.com/office/officeart/2005/8/layout/process2"/>
    <dgm:cxn modelId="{BEE36AD8-5243-4906-8E12-70E148CF6478}" type="presOf" srcId="{7349FB03-7A8E-4923-9D3F-B110485D42EA}" destId="{E0C1B8CE-D737-49CC-9333-9597D9754389}" srcOrd="0" destOrd="0" presId="urn:microsoft.com/office/officeart/2005/8/layout/process2"/>
    <dgm:cxn modelId="{B8D24123-F697-4EAE-B340-4CCDA08A4B83}" type="presParOf" srcId="{3D467C71-64CD-40E6-9F72-D93047F748B3}" destId="{49045555-A570-483E-B466-3AE25CB431DD}" srcOrd="0" destOrd="0" presId="urn:microsoft.com/office/officeart/2005/8/layout/process2"/>
    <dgm:cxn modelId="{6ACFEC84-5A8A-480D-87DD-E08A88908CF7}" type="presParOf" srcId="{3D467C71-64CD-40E6-9F72-D93047F748B3}" destId="{26A2D24A-A001-46A9-AAF0-CE75E8F7DED7}" srcOrd="1" destOrd="0" presId="urn:microsoft.com/office/officeart/2005/8/layout/process2"/>
    <dgm:cxn modelId="{BDDBF502-5BE9-4A9C-8319-799DA4E53781}" type="presParOf" srcId="{26A2D24A-A001-46A9-AAF0-CE75E8F7DED7}" destId="{7A332663-D3D5-44DB-AEA6-62312E578CFD}" srcOrd="0" destOrd="0" presId="urn:microsoft.com/office/officeart/2005/8/layout/process2"/>
    <dgm:cxn modelId="{3A9C67D2-4BAC-47A7-B4A6-39A9CC09D438}" type="presParOf" srcId="{3D467C71-64CD-40E6-9F72-D93047F748B3}" destId="{7A2AB0DC-853C-49A5-945F-8C578C152ED8}" srcOrd="2" destOrd="0" presId="urn:microsoft.com/office/officeart/2005/8/layout/process2"/>
    <dgm:cxn modelId="{3255B82B-E9D5-4D53-87C9-EBF626EB3199}" type="presParOf" srcId="{3D467C71-64CD-40E6-9F72-D93047F748B3}" destId="{87952A18-1CB1-419A-9D7E-74BF86E8776F}" srcOrd="3" destOrd="0" presId="urn:microsoft.com/office/officeart/2005/8/layout/process2"/>
    <dgm:cxn modelId="{42D9499E-06AF-4BD4-B576-63CA14A4930E}" type="presParOf" srcId="{87952A18-1CB1-419A-9D7E-74BF86E8776F}" destId="{35556569-B8E8-4AC0-9F53-5FBDE91C3E02}" srcOrd="0" destOrd="0" presId="urn:microsoft.com/office/officeart/2005/8/layout/process2"/>
    <dgm:cxn modelId="{2B6EAE6A-46E2-4510-974B-C4B58EE55DD4}" type="presParOf" srcId="{3D467C71-64CD-40E6-9F72-D93047F748B3}" destId="{0CF0CAE1-B2E0-4AD5-A488-D863DC9722ED}" srcOrd="4" destOrd="0" presId="urn:microsoft.com/office/officeart/2005/8/layout/process2"/>
    <dgm:cxn modelId="{A9598717-4266-47B3-8CAD-3861F17B526C}" type="presParOf" srcId="{3D467C71-64CD-40E6-9F72-D93047F748B3}" destId="{E0C1B8CE-D737-49CC-9333-9597D9754389}" srcOrd="5" destOrd="0" presId="urn:microsoft.com/office/officeart/2005/8/layout/process2"/>
    <dgm:cxn modelId="{4F008C6D-6327-4F8B-B8EC-65AC1672B6F8}" type="presParOf" srcId="{E0C1B8CE-D737-49CC-9333-9597D9754389}" destId="{D8695E8E-8E82-4CC9-B6A0-CFABE4B81450}" srcOrd="0" destOrd="0" presId="urn:microsoft.com/office/officeart/2005/8/layout/process2"/>
    <dgm:cxn modelId="{A658A8A2-B7E8-4AF9-8DA3-88BE3047B242}" type="presParOf" srcId="{3D467C71-64CD-40E6-9F72-D93047F748B3}" destId="{8CC0A70B-62C5-4992-B796-B0EB1C37A867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1B1D18-BEB0-4277-8EEC-F00E9A9C9427}">
      <dsp:nvSpPr>
        <dsp:cNvPr id="0" name=""/>
        <dsp:cNvSpPr/>
      </dsp:nvSpPr>
      <dsp:spPr>
        <a:xfrm>
          <a:off x="658873" y="0"/>
          <a:ext cx="7467229" cy="463711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BF91F3C-0CC9-45D3-92F5-5531B6D5998E}">
      <dsp:nvSpPr>
        <dsp:cNvPr id="0" name=""/>
        <dsp:cNvSpPr/>
      </dsp:nvSpPr>
      <dsp:spPr>
        <a:xfrm>
          <a:off x="4499" y="1391133"/>
          <a:ext cx="1227212" cy="18548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/>
            <a:t>Diseño</a:t>
          </a:r>
          <a:endParaRPr lang="es-MX" sz="2000" b="1" kern="1200" dirty="0"/>
        </a:p>
      </dsp:txBody>
      <dsp:txXfrm>
        <a:off x="4499" y="1391133"/>
        <a:ext cx="1227212" cy="1854844"/>
      </dsp:txXfrm>
    </dsp:sp>
    <dsp:sp modelId="{621ABF30-B2EE-4565-8320-62ECA8675962}">
      <dsp:nvSpPr>
        <dsp:cNvPr id="0" name=""/>
        <dsp:cNvSpPr/>
      </dsp:nvSpPr>
      <dsp:spPr>
        <a:xfrm>
          <a:off x="1388924" y="1391133"/>
          <a:ext cx="1176549" cy="18548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/>
            <a:t>Insumos</a:t>
          </a:r>
          <a:endParaRPr lang="es-MX" sz="2000" b="1" kern="1200" dirty="0"/>
        </a:p>
      </dsp:txBody>
      <dsp:txXfrm>
        <a:off x="1388924" y="1391133"/>
        <a:ext cx="1176549" cy="1854844"/>
      </dsp:txXfrm>
    </dsp:sp>
    <dsp:sp modelId="{D8597D15-DB72-4F63-9847-441CC7B47127}">
      <dsp:nvSpPr>
        <dsp:cNvPr id="0" name=""/>
        <dsp:cNvSpPr/>
      </dsp:nvSpPr>
      <dsp:spPr>
        <a:xfrm>
          <a:off x="2722685" y="1391133"/>
          <a:ext cx="1547707" cy="18548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/>
            <a:t>Actividades</a:t>
          </a:r>
          <a:endParaRPr lang="es-MX" sz="2000" b="1" kern="1200" dirty="0"/>
        </a:p>
      </dsp:txBody>
      <dsp:txXfrm>
        <a:off x="2722685" y="1391133"/>
        <a:ext cx="1547707" cy="1854844"/>
      </dsp:txXfrm>
    </dsp:sp>
    <dsp:sp modelId="{E4ED72EF-75EB-4DAC-9F89-71DEA862E7AD}">
      <dsp:nvSpPr>
        <dsp:cNvPr id="0" name=""/>
        <dsp:cNvSpPr/>
      </dsp:nvSpPr>
      <dsp:spPr>
        <a:xfrm>
          <a:off x="4427604" y="1391133"/>
          <a:ext cx="1623423" cy="18548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/>
            <a:t>Productos</a:t>
          </a:r>
          <a:endParaRPr lang="es-MX" sz="2000" b="1" kern="1200" dirty="0"/>
        </a:p>
      </dsp:txBody>
      <dsp:txXfrm>
        <a:off x="4427604" y="1391133"/>
        <a:ext cx="1623423" cy="1854844"/>
      </dsp:txXfrm>
    </dsp:sp>
    <dsp:sp modelId="{9492A147-744F-47AA-8009-EC6C3E1A4C39}">
      <dsp:nvSpPr>
        <dsp:cNvPr id="0" name=""/>
        <dsp:cNvSpPr/>
      </dsp:nvSpPr>
      <dsp:spPr>
        <a:xfrm>
          <a:off x="6208239" y="1391133"/>
          <a:ext cx="1236305" cy="18548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/>
            <a:t>Efectos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beneficiarios</a:t>
          </a:r>
          <a:endParaRPr lang="es-MX" sz="1400" b="1" kern="1200" dirty="0"/>
        </a:p>
      </dsp:txBody>
      <dsp:txXfrm>
        <a:off x="6208239" y="1391133"/>
        <a:ext cx="1236305" cy="1854844"/>
      </dsp:txXfrm>
    </dsp:sp>
    <dsp:sp modelId="{37BF0969-D14F-4DFC-AA55-613DD44375B4}">
      <dsp:nvSpPr>
        <dsp:cNvPr id="0" name=""/>
        <dsp:cNvSpPr/>
      </dsp:nvSpPr>
      <dsp:spPr>
        <a:xfrm>
          <a:off x="7601757" y="1391133"/>
          <a:ext cx="1178719" cy="18548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/>
            <a:t>Impacto</a:t>
          </a:r>
          <a:endParaRPr lang="es-MX" sz="2000" b="1" kern="1200" dirty="0"/>
        </a:p>
      </dsp:txBody>
      <dsp:txXfrm>
        <a:off x="7601757" y="1391133"/>
        <a:ext cx="1178719" cy="185484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1B2E38-A9A8-4632-9BDC-D0F9FA3DF674}">
      <dsp:nvSpPr>
        <dsp:cNvPr id="0" name=""/>
        <dsp:cNvSpPr/>
      </dsp:nvSpPr>
      <dsp:spPr>
        <a:xfrm>
          <a:off x="0" y="70454"/>
          <a:ext cx="2549110" cy="983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problema</a:t>
          </a:r>
          <a:endParaRPr lang="es-MX" sz="2600" kern="1200" dirty="0"/>
        </a:p>
      </dsp:txBody>
      <dsp:txXfrm>
        <a:off x="0" y="70454"/>
        <a:ext cx="2549110" cy="983268"/>
      </dsp:txXfrm>
    </dsp:sp>
    <dsp:sp modelId="{7ADF49CD-319A-49A8-A636-09A9CDB8D42B}">
      <dsp:nvSpPr>
        <dsp:cNvPr id="0" name=""/>
        <dsp:cNvSpPr/>
      </dsp:nvSpPr>
      <dsp:spPr>
        <a:xfrm rot="5629943">
          <a:off x="1116712" y="985063"/>
          <a:ext cx="229377" cy="442470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100" kern="1200"/>
        </a:p>
      </dsp:txBody>
      <dsp:txXfrm rot="5629943">
        <a:off x="1116712" y="985063"/>
        <a:ext cx="229377" cy="442470"/>
      </dsp:txXfrm>
    </dsp:sp>
    <dsp:sp modelId="{29659D50-5F1D-4E18-A96D-364589C79AAA}">
      <dsp:nvSpPr>
        <dsp:cNvPr id="0" name=""/>
        <dsp:cNvSpPr/>
      </dsp:nvSpPr>
      <dsp:spPr>
        <a:xfrm>
          <a:off x="0" y="1358875"/>
          <a:ext cx="2376493" cy="983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¿por qué? 1</a:t>
          </a:r>
          <a:endParaRPr lang="es-MX" sz="2600" kern="1200" dirty="0"/>
        </a:p>
      </dsp:txBody>
      <dsp:txXfrm>
        <a:off x="0" y="1358875"/>
        <a:ext cx="2376493" cy="983268"/>
      </dsp:txXfrm>
    </dsp:sp>
    <dsp:sp modelId="{6EB12CF1-5154-46BB-B78A-C2BBD27A5F6F}">
      <dsp:nvSpPr>
        <dsp:cNvPr id="0" name=""/>
        <dsp:cNvSpPr/>
      </dsp:nvSpPr>
      <dsp:spPr>
        <a:xfrm rot="5170057">
          <a:off x="1116712" y="2273484"/>
          <a:ext cx="229377" cy="442470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100" kern="1200"/>
        </a:p>
      </dsp:txBody>
      <dsp:txXfrm rot="5170057">
        <a:off x="1116712" y="2273484"/>
        <a:ext cx="229377" cy="442470"/>
      </dsp:txXfrm>
    </dsp:sp>
    <dsp:sp modelId="{7295C720-D89D-439D-BD48-A6FD29F59356}">
      <dsp:nvSpPr>
        <dsp:cNvPr id="0" name=""/>
        <dsp:cNvSpPr/>
      </dsp:nvSpPr>
      <dsp:spPr>
        <a:xfrm>
          <a:off x="0" y="2647296"/>
          <a:ext cx="2549110" cy="983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¿por qué? 2</a:t>
          </a:r>
          <a:endParaRPr lang="es-MX" sz="2600" kern="1200" dirty="0"/>
        </a:p>
      </dsp:txBody>
      <dsp:txXfrm>
        <a:off x="0" y="2647296"/>
        <a:ext cx="2549110" cy="983268"/>
      </dsp:txXfrm>
    </dsp:sp>
    <dsp:sp modelId="{C8A21E0E-73DD-4147-9FF0-91ADE439C5E6}">
      <dsp:nvSpPr>
        <dsp:cNvPr id="0" name=""/>
        <dsp:cNvSpPr/>
      </dsp:nvSpPr>
      <dsp:spPr>
        <a:xfrm rot="5400000">
          <a:off x="1074497" y="3676073"/>
          <a:ext cx="400115" cy="442470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000" kern="1200"/>
        </a:p>
      </dsp:txBody>
      <dsp:txXfrm rot="5400000">
        <a:off x="1074497" y="3676073"/>
        <a:ext cx="400115" cy="442470"/>
      </dsp:txXfrm>
    </dsp:sp>
    <dsp:sp modelId="{7E73ED02-65BA-43A6-8130-52828A74E9AF}">
      <dsp:nvSpPr>
        <dsp:cNvPr id="0" name=""/>
        <dsp:cNvSpPr/>
      </dsp:nvSpPr>
      <dsp:spPr>
        <a:xfrm>
          <a:off x="0" y="4164052"/>
          <a:ext cx="2549110" cy="983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¿por qué? 3</a:t>
          </a:r>
          <a:endParaRPr lang="es-MX" sz="2600" kern="1200" dirty="0"/>
        </a:p>
      </dsp:txBody>
      <dsp:txXfrm>
        <a:off x="0" y="4164052"/>
        <a:ext cx="2549110" cy="9832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1B2E38-A9A8-4632-9BDC-D0F9FA3DF674}">
      <dsp:nvSpPr>
        <dsp:cNvPr id="0" name=""/>
        <dsp:cNvSpPr/>
      </dsp:nvSpPr>
      <dsp:spPr>
        <a:xfrm>
          <a:off x="0" y="72008"/>
          <a:ext cx="2520280" cy="868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/>
            <a:t>pobreza</a:t>
          </a:r>
          <a:endParaRPr lang="es-MX" sz="2800" b="1" kern="1200" dirty="0"/>
        </a:p>
      </dsp:txBody>
      <dsp:txXfrm>
        <a:off x="0" y="72008"/>
        <a:ext cx="2520280" cy="868567"/>
      </dsp:txXfrm>
    </dsp:sp>
    <dsp:sp modelId="{7ADF49CD-319A-49A8-A636-09A9CDB8D42B}">
      <dsp:nvSpPr>
        <dsp:cNvPr id="0" name=""/>
        <dsp:cNvSpPr/>
      </dsp:nvSpPr>
      <dsp:spPr>
        <a:xfrm rot="5400000">
          <a:off x="1169016" y="866644"/>
          <a:ext cx="182246" cy="390855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900" kern="1200"/>
        </a:p>
      </dsp:txBody>
      <dsp:txXfrm rot="5400000">
        <a:off x="1169016" y="866644"/>
        <a:ext cx="182246" cy="390855"/>
      </dsp:txXfrm>
    </dsp:sp>
    <dsp:sp modelId="{29659D50-5F1D-4E18-A96D-364589C79AAA}">
      <dsp:nvSpPr>
        <dsp:cNvPr id="0" name=""/>
        <dsp:cNvSpPr/>
      </dsp:nvSpPr>
      <dsp:spPr>
        <a:xfrm>
          <a:off x="0" y="1183569"/>
          <a:ext cx="2520280" cy="868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Bajos ingresos</a:t>
          </a:r>
          <a:endParaRPr lang="es-MX" sz="2000" kern="1200" dirty="0"/>
        </a:p>
      </dsp:txBody>
      <dsp:txXfrm>
        <a:off x="0" y="1183569"/>
        <a:ext cx="2520280" cy="868567"/>
      </dsp:txXfrm>
    </dsp:sp>
    <dsp:sp modelId="{6EB12CF1-5154-46BB-B78A-C2BBD27A5F6F}">
      <dsp:nvSpPr>
        <dsp:cNvPr id="0" name=""/>
        <dsp:cNvSpPr/>
      </dsp:nvSpPr>
      <dsp:spPr>
        <a:xfrm rot="5400000">
          <a:off x="1152653" y="2000025"/>
          <a:ext cx="214973" cy="390855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100" kern="1200" dirty="0"/>
        </a:p>
      </dsp:txBody>
      <dsp:txXfrm rot="5400000">
        <a:off x="1152653" y="2000025"/>
        <a:ext cx="214973" cy="390855"/>
      </dsp:txXfrm>
    </dsp:sp>
    <dsp:sp modelId="{7295C720-D89D-439D-BD48-A6FD29F59356}">
      <dsp:nvSpPr>
        <dsp:cNvPr id="0" name=""/>
        <dsp:cNvSpPr/>
      </dsp:nvSpPr>
      <dsp:spPr>
        <a:xfrm>
          <a:off x="0" y="2338768"/>
          <a:ext cx="2520280" cy="12547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Baja competencia laboral</a:t>
          </a:r>
          <a:endParaRPr lang="es-MX" sz="2000" kern="1200" dirty="0"/>
        </a:p>
      </dsp:txBody>
      <dsp:txXfrm>
        <a:off x="0" y="2338768"/>
        <a:ext cx="2520280" cy="1254749"/>
      </dsp:txXfrm>
    </dsp:sp>
    <dsp:sp modelId="{C8A21E0E-73DD-4147-9FF0-91ADE439C5E6}">
      <dsp:nvSpPr>
        <dsp:cNvPr id="0" name=""/>
        <dsp:cNvSpPr/>
      </dsp:nvSpPr>
      <dsp:spPr>
        <a:xfrm rot="5400000">
          <a:off x="1128499" y="3573610"/>
          <a:ext cx="263280" cy="390855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300" kern="1200"/>
        </a:p>
      </dsp:txBody>
      <dsp:txXfrm rot="5400000">
        <a:off x="1128499" y="3573610"/>
        <a:ext cx="263280" cy="390855"/>
      </dsp:txXfrm>
    </dsp:sp>
    <dsp:sp modelId="{7E73ED02-65BA-43A6-8130-52828A74E9AF}">
      <dsp:nvSpPr>
        <dsp:cNvPr id="0" name=""/>
        <dsp:cNvSpPr/>
      </dsp:nvSpPr>
      <dsp:spPr>
        <a:xfrm>
          <a:off x="0" y="3944558"/>
          <a:ext cx="2520280" cy="868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2000" kern="1200" dirty="0" smtClean="0"/>
            <a:t>Bajos niveles de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2000" kern="1200" dirty="0" smtClean="0"/>
            <a:t> escolaridad</a:t>
          </a:r>
        </a:p>
      </dsp:txBody>
      <dsp:txXfrm>
        <a:off x="0" y="3944558"/>
        <a:ext cx="2520280" cy="86856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C9FD22-3147-4018-B324-3B0DB456CDB7}">
      <dsp:nvSpPr>
        <dsp:cNvPr id="0" name=""/>
        <dsp:cNvSpPr/>
      </dsp:nvSpPr>
      <dsp:spPr>
        <a:xfrm>
          <a:off x="4132034" y="432049"/>
          <a:ext cx="1185179" cy="311962"/>
        </a:xfrm>
        <a:custGeom>
          <a:avLst/>
          <a:gdLst/>
          <a:ahLst/>
          <a:cxnLst/>
          <a:rect l="0" t="0" r="0" b="0"/>
          <a:pathLst>
            <a:path>
              <a:moveTo>
                <a:pt x="1185179" y="0"/>
              </a:moveTo>
              <a:lnTo>
                <a:pt x="1185179" y="311962"/>
              </a:lnTo>
              <a:lnTo>
                <a:pt x="0" y="3119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A41CAE-2F3A-4B26-8948-49688FAA78C7}">
      <dsp:nvSpPr>
        <dsp:cNvPr id="0" name=""/>
        <dsp:cNvSpPr/>
      </dsp:nvSpPr>
      <dsp:spPr>
        <a:xfrm>
          <a:off x="5317214" y="432049"/>
          <a:ext cx="619906" cy="909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0479"/>
              </a:lnTo>
              <a:lnTo>
                <a:pt x="619906" y="850479"/>
              </a:lnTo>
              <a:lnTo>
                <a:pt x="619906" y="9095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8A3A70-324F-4DE1-8807-F88B291CA07C}">
      <dsp:nvSpPr>
        <dsp:cNvPr id="0" name=""/>
        <dsp:cNvSpPr/>
      </dsp:nvSpPr>
      <dsp:spPr>
        <a:xfrm>
          <a:off x="6096513" y="2422298"/>
          <a:ext cx="91440" cy="2280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8089"/>
              </a:lnTo>
              <a:lnTo>
                <a:pt x="112362" y="22808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DB930D-901F-400B-8B47-CC8CB9DE0E08}">
      <dsp:nvSpPr>
        <dsp:cNvPr id="0" name=""/>
        <dsp:cNvSpPr/>
      </dsp:nvSpPr>
      <dsp:spPr>
        <a:xfrm>
          <a:off x="5752698" y="2007738"/>
          <a:ext cx="6147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73943"/>
              </a:lnTo>
              <a:lnTo>
                <a:pt x="614736" y="73943"/>
              </a:lnTo>
              <a:lnTo>
                <a:pt x="614736" y="1330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6E1AE4-D093-4590-9487-E0936EE00FB6}">
      <dsp:nvSpPr>
        <dsp:cNvPr id="0" name=""/>
        <dsp:cNvSpPr/>
      </dsp:nvSpPr>
      <dsp:spPr>
        <a:xfrm>
          <a:off x="5629755" y="2806888"/>
          <a:ext cx="6762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73946"/>
              </a:lnTo>
              <a:lnTo>
                <a:pt x="676204" y="73946"/>
              </a:lnTo>
              <a:lnTo>
                <a:pt x="676204" y="1330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E062F-C282-4BF9-AAF5-CC7D6EE4C24D}">
      <dsp:nvSpPr>
        <dsp:cNvPr id="0" name=""/>
        <dsp:cNvSpPr/>
      </dsp:nvSpPr>
      <dsp:spPr>
        <a:xfrm>
          <a:off x="5584035" y="2806888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330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0D77F-B3D9-4ECE-B018-C28486261887}">
      <dsp:nvSpPr>
        <dsp:cNvPr id="0" name=""/>
        <dsp:cNvSpPr/>
      </dsp:nvSpPr>
      <dsp:spPr>
        <a:xfrm>
          <a:off x="5629755" y="2438052"/>
          <a:ext cx="122942" cy="91440"/>
        </a:xfrm>
        <a:custGeom>
          <a:avLst/>
          <a:gdLst/>
          <a:ahLst/>
          <a:cxnLst/>
          <a:rect l="0" t="0" r="0" b="0"/>
          <a:pathLst>
            <a:path>
              <a:moveTo>
                <a:pt x="122942" y="45720"/>
              </a:moveTo>
              <a:lnTo>
                <a:pt x="122942" y="73940"/>
              </a:lnTo>
              <a:lnTo>
                <a:pt x="0" y="73940"/>
              </a:lnTo>
              <a:lnTo>
                <a:pt x="0" y="1330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594396-72CD-4322-8DD4-0E232D3E6CE2}">
      <dsp:nvSpPr>
        <dsp:cNvPr id="0" name=""/>
        <dsp:cNvSpPr/>
      </dsp:nvSpPr>
      <dsp:spPr>
        <a:xfrm>
          <a:off x="5706978" y="2053458"/>
          <a:ext cx="91440" cy="1488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88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4AC420-D3BC-468E-B5A8-B1531E460486}">
      <dsp:nvSpPr>
        <dsp:cNvPr id="0" name=""/>
        <dsp:cNvSpPr/>
      </dsp:nvSpPr>
      <dsp:spPr>
        <a:xfrm>
          <a:off x="5317214" y="432049"/>
          <a:ext cx="435483" cy="13399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0792"/>
              </a:lnTo>
              <a:lnTo>
                <a:pt x="435483" y="1280792"/>
              </a:lnTo>
              <a:lnTo>
                <a:pt x="435483" y="13399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722944-0E73-49FF-8943-579D0F179B56}">
      <dsp:nvSpPr>
        <dsp:cNvPr id="0" name=""/>
        <dsp:cNvSpPr/>
      </dsp:nvSpPr>
      <dsp:spPr>
        <a:xfrm>
          <a:off x="4803665" y="3202934"/>
          <a:ext cx="136891" cy="611040"/>
        </a:xfrm>
        <a:custGeom>
          <a:avLst/>
          <a:gdLst/>
          <a:ahLst/>
          <a:cxnLst/>
          <a:rect l="0" t="0" r="0" b="0"/>
          <a:pathLst>
            <a:path>
              <a:moveTo>
                <a:pt x="136891" y="0"/>
              </a:moveTo>
              <a:lnTo>
                <a:pt x="136891" y="551924"/>
              </a:lnTo>
              <a:lnTo>
                <a:pt x="0" y="551924"/>
              </a:lnTo>
              <a:lnTo>
                <a:pt x="0" y="6110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CF214A-D674-462D-B87A-E5356773F47C}">
      <dsp:nvSpPr>
        <dsp:cNvPr id="0" name=""/>
        <dsp:cNvSpPr/>
      </dsp:nvSpPr>
      <dsp:spPr>
        <a:xfrm>
          <a:off x="4807092" y="3202934"/>
          <a:ext cx="91440" cy="114489"/>
        </a:xfrm>
        <a:custGeom>
          <a:avLst/>
          <a:gdLst/>
          <a:ahLst/>
          <a:cxnLst/>
          <a:rect l="0" t="0" r="0" b="0"/>
          <a:pathLst>
            <a:path>
              <a:moveTo>
                <a:pt x="133463" y="0"/>
              </a:moveTo>
              <a:lnTo>
                <a:pt x="133463" y="55374"/>
              </a:lnTo>
              <a:lnTo>
                <a:pt x="45720" y="55374"/>
              </a:lnTo>
              <a:lnTo>
                <a:pt x="45720" y="11448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5946D7-8F36-4406-85D4-623BD93ECA4C}">
      <dsp:nvSpPr>
        <dsp:cNvPr id="0" name=""/>
        <dsp:cNvSpPr/>
      </dsp:nvSpPr>
      <dsp:spPr>
        <a:xfrm>
          <a:off x="2624664" y="2113716"/>
          <a:ext cx="2315891" cy="583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422"/>
              </a:lnTo>
              <a:lnTo>
                <a:pt x="2315891" y="524422"/>
              </a:lnTo>
              <a:lnTo>
                <a:pt x="2315891" y="583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7AF5F2-2CBC-4BD0-A4D7-7416926EE05A}">
      <dsp:nvSpPr>
        <dsp:cNvPr id="0" name=""/>
        <dsp:cNvSpPr/>
      </dsp:nvSpPr>
      <dsp:spPr>
        <a:xfrm>
          <a:off x="2938718" y="3611833"/>
          <a:ext cx="430165" cy="5440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099"/>
              </a:lnTo>
              <a:lnTo>
                <a:pt x="430165" y="5440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8EA974-03B8-4EAE-9EEC-D21D9034C261}">
      <dsp:nvSpPr>
        <dsp:cNvPr id="0" name=""/>
        <dsp:cNvSpPr/>
      </dsp:nvSpPr>
      <dsp:spPr>
        <a:xfrm>
          <a:off x="2624664" y="2113716"/>
          <a:ext cx="1055876" cy="518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750"/>
              </a:lnTo>
              <a:lnTo>
                <a:pt x="1055876" y="459750"/>
              </a:lnTo>
              <a:lnTo>
                <a:pt x="1055876" y="5188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04EA3C-A3C0-4D7B-885D-C5DC86476544}">
      <dsp:nvSpPr>
        <dsp:cNvPr id="0" name=""/>
        <dsp:cNvSpPr/>
      </dsp:nvSpPr>
      <dsp:spPr>
        <a:xfrm>
          <a:off x="1926895" y="4309807"/>
          <a:ext cx="481388" cy="373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473"/>
              </a:lnTo>
              <a:lnTo>
                <a:pt x="481388" y="37347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C1EAC-310A-4FAA-B0DE-0226976F9916}">
      <dsp:nvSpPr>
        <dsp:cNvPr id="0" name=""/>
        <dsp:cNvSpPr/>
      </dsp:nvSpPr>
      <dsp:spPr>
        <a:xfrm>
          <a:off x="1711351" y="3625880"/>
          <a:ext cx="691152" cy="1182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15"/>
              </a:lnTo>
              <a:lnTo>
                <a:pt x="691152" y="59115"/>
              </a:lnTo>
              <a:lnTo>
                <a:pt x="691152" y="1182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A152C6-FCC2-48C9-8DB1-0819FE87B3C3}">
      <dsp:nvSpPr>
        <dsp:cNvPr id="0" name=""/>
        <dsp:cNvSpPr/>
      </dsp:nvSpPr>
      <dsp:spPr>
        <a:xfrm>
          <a:off x="713542" y="4337684"/>
          <a:ext cx="280096" cy="4478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869"/>
              </a:lnTo>
              <a:lnTo>
                <a:pt x="280096" y="4478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988A0-6FFD-4A6E-B602-153B593639AD}">
      <dsp:nvSpPr>
        <dsp:cNvPr id="0" name=""/>
        <dsp:cNvSpPr/>
      </dsp:nvSpPr>
      <dsp:spPr>
        <a:xfrm>
          <a:off x="1219172" y="3625880"/>
          <a:ext cx="492179" cy="106035"/>
        </a:xfrm>
        <a:custGeom>
          <a:avLst/>
          <a:gdLst/>
          <a:ahLst/>
          <a:cxnLst/>
          <a:rect l="0" t="0" r="0" b="0"/>
          <a:pathLst>
            <a:path>
              <a:moveTo>
                <a:pt x="492179" y="0"/>
              </a:moveTo>
              <a:lnTo>
                <a:pt x="492179" y="46920"/>
              </a:lnTo>
              <a:lnTo>
                <a:pt x="0" y="46920"/>
              </a:lnTo>
              <a:lnTo>
                <a:pt x="0" y="1060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FFE1E3-4FB5-4C46-9DCB-E30B6EEE635E}">
      <dsp:nvSpPr>
        <dsp:cNvPr id="0" name=""/>
        <dsp:cNvSpPr/>
      </dsp:nvSpPr>
      <dsp:spPr>
        <a:xfrm>
          <a:off x="1711351" y="2113716"/>
          <a:ext cx="913313" cy="518865"/>
        </a:xfrm>
        <a:custGeom>
          <a:avLst/>
          <a:gdLst/>
          <a:ahLst/>
          <a:cxnLst/>
          <a:rect l="0" t="0" r="0" b="0"/>
          <a:pathLst>
            <a:path>
              <a:moveTo>
                <a:pt x="913313" y="0"/>
              </a:moveTo>
              <a:lnTo>
                <a:pt x="913313" y="459750"/>
              </a:lnTo>
              <a:lnTo>
                <a:pt x="0" y="459750"/>
              </a:lnTo>
              <a:lnTo>
                <a:pt x="0" y="5188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B5C7A5-D360-466B-B7D4-B51B86EA8E89}">
      <dsp:nvSpPr>
        <dsp:cNvPr id="0" name=""/>
        <dsp:cNvSpPr/>
      </dsp:nvSpPr>
      <dsp:spPr>
        <a:xfrm>
          <a:off x="2624664" y="432049"/>
          <a:ext cx="2692550" cy="910647"/>
        </a:xfrm>
        <a:custGeom>
          <a:avLst/>
          <a:gdLst/>
          <a:ahLst/>
          <a:cxnLst/>
          <a:rect l="0" t="0" r="0" b="0"/>
          <a:pathLst>
            <a:path>
              <a:moveTo>
                <a:pt x="2692550" y="0"/>
              </a:moveTo>
              <a:lnTo>
                <a:pt x="2692550" y="851532"/>
              </a:lnTo>
              <a:lnTo>
                <a:pt x="0" y="851532"/>
              </a:lnTo>
              <a:lnTo>
                <a:pt x="0" y="910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30D2B-5AE2-41F5-8A68-1C35BCB0EB41}">
      <dsp:nvSpPr>
        <dsp:cNvPr id="0" name=""/>
        <dsp:cNvSpPr/>
      </dsp:nvSpPr>
      <dsp:spPr>
        <a:xfrm>
          <a:off x="4801780" y="77434"/>
          <a:ext cx="1030867" cy="35461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4801780" y="77434"/>
        <a:ext cx="1030867" cy="354615"/>
      </dsp:txXfrm>
    </dsp:sp>
    <dsp:sp modelId="{FB25021E-5FF7-4C50-8530-DAC66BD0F7E3}">
      <dsp:nvSpPr>
        <dsp:cNvPr id="0" name=""/>
        <dsp:cNvSpPr/>
      </dsp:nvSpPr>
      <dsp:spPr>
        <a:xfrm>
          <a:off x="238310" y="1342696"/>
          <a:ext cx="4772708" cy="771019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MX" sz="20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rPr>
            <a:t>MENOR INCIDENCIA DE ENFERMEDADES EN ADULTOS</a:t>
          </a:r>
        </a:p>
      </dsp:txBody>
      <dsp:txXfrm>
        <a:off x="238310" y="1342696"/>
        <a:ext cx="4772708" cy="771019"/>
      </dsp:txXfrm>
    </dsp:sp>
    <dsp:sp modelId="{29E147CC-FD7F-42ED-B63E-91CCE4005380}">
      <dsp:nvSpPr>
        <dsp:cNvPr id="0" name=""/>
        <dsp:cNvSpPr/>
      </dsp:nvSpPr>
      <dsp:spPr>
        <a:xfrm>
          <a:off x="922794" y="2632582"/>
          <a:ext cx="1577114" cy="993298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MX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NUTRICIÓN MEJORADA</a:t>
          </a:r>
          <a:endParaRPr kumimoji="0" lang="es-E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922794" y="2632582"/>
        <a:ext cx="1577114" cy="993298"/>
      </dsp:txXfrm>
    </dsp:sp>
    <dsp:sp modelId="{52740B02-ABC1-4140-AB5D-F8FF78DE05D2}">
      <dsp:nvSpPr>
        <dsp:cNvPr id="0" name=""/>
        <dsp:cNvSpPr/>
      </dsp:nvSpPr>
      <dsp:spPr>
        <a:xfrm>
          <a:off x="587135" y="3731916"/>
          <a:ext cx="1264074" cy="605767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DIETA ADECUADA</a:t>
          </a:r>
        </a:p>
      </dsp:txBody>
      <dsp:txXfrm>
        <a:off x="587135" y="3731916"/>
        <a:ext cx="1264074" cy="605767"/>
      </dsp:txXfrm>
    </dsp:sp>
    <dsp:sp modelId="{84B73792-42A2-46E3-B469-BDD233FEECC7}">
      <dsp:nvSpPr>
        <dsp:cNvPr id="0" name=""/>
        <dsp:cNvSpPr/>
      </dsp:nvSpPr>
      <dsp:spPr>
        <a:xfrm>
          <a:off x="993639" y="4559326"/>
          <a:ext cx="1140585" cy="452453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ACCESO A ALIM . ADEC</a:t>
          </a:r>
          <a:endParaRPr lang="es-MX" sz="1200" kern="1200" dirty="0">
            <a:solidFill>
              <a:schemeClr val="tx1"/>
            </a:solidFill>
          </a:endParaRPr>
        </a:p>
      </dsp:txBody>
      <dsp:txXfrm>
        <a:off x="993639" y="4559326"/>
        <a:ext cx="1140585" cy="452453"/>
      </dsp:txXfrm>
    </dsp:sp>
    <dsp:sp modelId="{80985EB4-6F3A-46C3-BE47-E562478F7A35}">
      <dsp:nvSpPr>
        <dsp:cNvPr id="0" name=""/>
        <dsp:cNvSpPr/>
      </dsp:nvSpPr>
      <dsp:spPr>
        <a:xfrm>
          <a:off x="1807993" y="3744111"/>
          <a:ext cx="1189020" cy="565695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CONOC. IMP DIETA</a:t>
          </a:r>
        </a:p>
      </dsp:txBody>
      <dsp:txXfrm>
        <a:off x="1807993" y="3744111"/>
        <a:ext cx="1189020" cy="565695"/>
      </dsp:txXfrm>
    </dsp:sp>
    <dsp:sp modelId="{D0B16E97-C5C3-4045-9F1F-CAE3E2123B93}">
      <dsp:nvSpPr>
        <dsp:cNvPr id="0" name=""/>
        <dsp:cNvSpPr/>
      </dsp:nvSpPr>
      <dsp:spPr>
        <a:xfrm>
          <a:off x="2408284" y="4494485"/>
          <a:ext cx="993422" cy="377588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chemeClr val="tx1"/>
              </a:solidFill>
            </a:rPr>
            <a:t>CAPACITACION</a:t>
          </a:r>
          <a:endParaRPr lang="es-MX" sz="1200" kern="1200" dirty="0">
            <a:solidFill>
              <a:schemeClr val="tx1"/>
            </a:solidFill>
          </a:endParaRPr>
        </a:p>
      </dsp:txBody>
      <dsp:txXfrm>
        <a:off x="2408284" y="4494485"/>
        <a:ext cx="993422" cy="377588"/>
      </dsp:txXfrm>
    </dsp:sp>
    <dsp:sp modelId="{7E69AD1B-F5EC-4DC4-8D18-D51A6626AF21}">
      <dsp:nvSpPr>
        <dsp:cNvPr id="0" name=""/>
        <dsp:cNvSpPr/>
      </dsp:nvSpPr>
      <dsp:spPr>
        <a:xfrm>
          <a:off x="2753262" y="2632582"/>
          <a:ext cx="1854556" cy="979251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ACCESO A SERVICIOS MEDICOS ADECUADOS</a:t>
          </a:r>
        </a:p>
      </dsp:txBody>
      <dsp:txXfrm>
        <a:off x="2753262" y="2632582"/>
        <a:ext cx="1854556" cy="979251"/>
      </dsp:txXfrm>
    </dsp:sp>
    <dsp:sp modelId="{E1BEFE91-2520-47B8-9B54-E19129C5D79A}">
      <dsp:nvSpPr>
        <dsp:cNvPr id="0" name=""/>
        <dsp:cNvSpPr/>
      </dsp:nvSpPr>
      <dsp:spPr>
        <a:xfrm>
          <a:off x="3368884" y="3766653"/>
          <a:ext cx="1102622" cy="778558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INCREMENTO EN MEDICOS  ESP.</a:t>
          </a:r>
        </a:p>
      </dsp:txBody>
      <dsp:txXfrm>
        <a:off x="3368884" y="3766653"/>
        <a:ext cx="1102622" cy="778558"/>
      </dsp:txXfrm>
    </dsp:sp>
    <dsp:sp modelId="{DC637937-E704-48D9-9FC2-14BDEB30A9C3}">
      <dsp:nvSpPr>
        <dsp:cNvPr id="0" name=""/>
        <dsp:cNvSpPr/>
      </dsp:nvSpPr>
      <dsp:spPr>
        <a:xfrm>
          <a:off x="4700064" y="2697254"/>
          <a:ext cx="480983" cy="505679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-- - - --</a:t>
          </a:r>
        </a:p>
      </dsp:txBody>
      <dsp:txXfrm>
        <a:off x="4700064" y="2697254"/>
        <a:ext cx="480983" cy="505679"/>
      </dsp:txXfrm>
    </dsp:sp>
    <dsp:sp modelId="{3A43EFC2-9C6D-4B6D-BA13-13E2F22C941C}">
      <dsp:nvSpPr>
        <dsp:cNvPr id="0" name=""/>
        <dsp:cNvSpPr/>
      </dsp:nvSpPr>
      <dsp:spPr>
        <a:xfrm>
          <a:off x="4646300" y="3317423"/>
          <a:ext cx="413023" cy="386830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 - - -</a:t>
          </a:r>
        </a:p>
      </dsp:txBody>
      <dsp:txXfrm>
        <a:off x="4646300" y="3317423"/>
        <a:ext cx="413023" cy="386830"/>
      </dsp:txXfrm>
    </dsp:sp>
    <dsp:sp modelId="{3D86E1A6-EC05-4B9B-ABBB-0314E6866C2D}">
      <dsp:nvSpPr>
        <dsp:cNvPr id="0" name=""/>
        <dsp:cNvSpPr/>
      </dsp:nvSpPr>
      <dsp:spPr>
        <a:xfrm>
          <a:off x="4522164" y="3813974"/>
          <a:ext cx="563002" cy="281501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 - - -</a:t>
          </a:r>
        </a:p>
      </dsp:txBody>
      <dsp:txXfrm>
        <a:off x="4522164" y="3813974"/>
        <a:ext cx="563002" cy="281501"/>
      </dsp:txXfrm>
    </dsp:sp>
    <dsp:sp modelId="{A1C5D446-2B51-47A8-A303-F46B4C1A9489}">
      <dsp:nvSpPr>
        <dsp:cNvPr id="0" name=""/>
        <dsp:cNvSpPr/>
      </dsp:nvSpPr>
      <dsp:spPr>
        <a:xfrm>
          <a:off x="5471197" y="1771957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/>
        </a:p>
      </dsp:txBody>
      <dsp:txXfrm>
        <a:off x="5471197" y="1771957"/>
        <a:ext cx="563002" cy="281501"/>
      </dsp:txXfrm>
    </dsp:sp>
    <dsp:sp modelId="{954E12CC-428F-436C-A1AD-E22CAFA9CE40}">
      <dsp:nvSpPr>
        <dsp:cNvPr id="0" name=""/>
        <dsp:cNvSpPr/>
      </dsp:nvSpPr>
      <dsp:spPr>
        <a:xfrm>
          <a:off x="5471197" y="2202271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ES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5471197" y="2202271"/>
        <a:ext cx="563002" cy="281501"/>
      </dsp:txXfrm>
    </dsp:sp>
    <dsp:sp modelId="{5016D9F7-F9D3-4533-96D0-A4A05EE78AF4}">
      <dsp:nvSpPr>
        <dsp:cNvPr id="0" name=""/>
        <dsp:cNvSpPr/>
      </dsp:nvSpPr>
      <dsp:spPr>
        <a:xfrm>
          <a:off x="5348254" y="2571107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5348254" y="2571107"/>
        <a:ext cx="563002" cy="281501"/>
      </dsp:txXfrm>
    </dsp:sp>
    <dsp:sp modelId="{E5C0B22F-3498-41F7-9EF0-C5F1A0FCFF19}">
      <dsp:nvSpPr>
        <dsp:cNvPr id="0" name=""/>
        <dsp:cNvSpPr/>
      </dsp:nvSpPr>
      <dsp:spPr>
        <a:xfrm>
          <a:off x="5348254" y="2939950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5348254" y="2939950"/>
        <a:ext cx="563002" cy="281501"/>
      </dsp:txXfrm>
    </dsp:sp>
    <dsp:sp modelId="{1065DFFD-EBF9-46A8-AE7F-894D5C8BA199}">
      <dsp:nvSpPr>
        <dsp:cNvPr id="0" name=""/>
        <dsp:cNvSpPr/>
      </dsp:nvSpPr>
      <dsp:spPr>
        <a:xfrm>
          <a:off x="6024459" y="2939950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s-MX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6024459" y="2939950"/>
        <a:ext cx="563002" cy="281501"/>
      </dsp:txXfrm>
    </dsp:sp>
    <dsp:sp modelId="{EE234F0B-8FC0-4B0E-A586-A4E754D21D18}">
      <dsp:nvSpPr>
        <dsp:cNvPr id="0" name=""/>
        <dsp:cNvSpPr/>
      </dsp:nvSpPr>
      <dsp:spPr>
        <a:xfrm>
          <a:off x="6085933" y="2140797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/>
        </a:p>
      </dsp:txBody>
      <dsp:txXfrm>
        <a:off x="6085933" y="2140797"/>
        <a:ext cx="563002" cy="281501"/>
      </dsp:txXfrm>
    </dsp:sp>
    <dsp:sp modelId="{4497C282-FEBD-4ADB-A6FF-B58B55AD93D2}">
      <dsp:nvSpPr>
        <dsp:cNvPr id="0" name=""/>
        <dsp:cNvSpPr/>
      </dsp:nvSpPr>
      <dsp:spPr>
        <a:xfrm>
          <a:off x="6208876" y="2509636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/>
        </a:p>
      </dsp:txBody>
      <dsp:txXfrm>
        <a:off x="6208876" y="2509636"/>
        <a:ext cx="563002" cy="281501"/>
      </dsp:txXfrm>
    </dsp:sp>
    <dsp:sp modelId="{B5C24A1C-1BFC-4B54-BBFB-B2E01763EBD9}">
      <dsp:nvSpPr>
        <dsp:cNvPr id="0" name=""/>
        <dsp:cNvSpPr/>
      </dsp:nvSpPr>
      <dsp:spPr>
        <a:xfrm>
          <a:off x="5655619" y="1341643"/>
          <a:ext cx="563002" cy="2815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kern="1200" dirty="0"/>
        </a:p>
      </dsp:txBody>
      <dsp:txXfrm>
        <a:off x="5655619" y="1341643"/>
        <a:ext cx="563002" cy="281501"/>
      </dsp:txXfrm>
    </dsp:sp>
    <dsp:sp modelId="{ECA1BEAB-1F1F-4536-85BD-60B38A623466}">
      <dsp:nvSpPr>
        <dsp:cNvPr id="0" name=""/>
        <dsp:cNvSpPr/>
      </dsp:nvSpPr>
      <dsp:spPr>
        <a:xfrm>
          <a:off x="0" y="335894"/>
          <a:ext cx="4132034" cy="81623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es-MX" sz="2000" b="1" kern="1200" dirty="0" smtClean="0">
              <a:solidFill>
                <a:schemeClr val="bg1"/>
              </a:solidFill>
              <a:latin typeface="Arial Narrow" pitchFamily="34" charset="0"/>
            </a:rPr>
            <a:t>POBLACIÓN ADULTA MAYOR CON CALIDAD DE VIDA MEJORADA</a:t>
          </a:r>
          <a:endParaRPr kumimoji="0" lang="es-ES" sz="20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endParaRPr>
        </a:p>
      </dsp:txBody>
      <dsp:txXfrm>
        <a:off x="0" y="335894"/>
        <a:ext cx="4132034" cy="81623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045555-A570-483E-B466-3AE25CB431DD}">
      <dsp:nvSpPr>
        <dsp:cNvPr id="0" name=""/>
        <dsp:cNvSpPr/>
      </dsp:nvSpPr>
      <dsp:spPr>
        <a:xfrm>
          <a:off x="1479" y="4498"/>
          <a:ext cx="2229288" cy="836248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>
              <a:solidFill>
                <a:schemeClr val="bg1"/>
              </a:solidFill>
            </a:rPr>
            <a:t>FIN</a:t>
          </a:r>
          <a:endParaRPr lang="es-MX" sz="2800" kern="1200" dirty="0">
            <a:solidFill>
              <a:schemeClr val="bg1"/>
            </a:solidFill>
          </a:endParaRPr>
        </a:p>
      </dsp:txBody>
      <dsp:txXfrm>
        <a:off x="1479" y="4498"/>
        <a:ext cx="2229288" cy="836248"/>
      </dsp:txXfrm>
    </dsp:sp>
    <dsp:sp modelId="{26A2D24A-A001-46A9-AAF0-CE75E8F7DED7}">
      <dsp:nvSpPr>
        <dsp:cNvPr id="0" name=""/>
        <dsp:cNvSpPr/>
      </dsp:nvSpPr>
      <dsp:spPr>
        <a:xfrm rot="5400000" flipH="1">
          <a:off x="837099" y="918197"/>
          <a:ext cx="674623" cy="3998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700" kern="1200">
            <a:solidFill>
              <a:schemeClr val="bg1"/>
            </a:solidFill>
          </a:endParaRPr>
        </a:p>
      </dsp:txBody>
      <dsp:txXfrm rot="5400000" flipH="1">
        <a:off x="837099" y="918197"/>
        <a:ext cx="674623" cy="399846"/>
      </dsp:txXfrm>
    </dsp:sp>
    <dsp:sp modelId="{7A2AB0DC-853C-49A5-945F-8C578C152ED8}">
      <dsp:nvSpPr>
        <dsp:cNvPr id="0" name=""/>
        <dsp:cNvSpPr/>
      </dsp:nvSpPr>
      <dsp:spPr>
        <a:xfrm>
          <a:off x="-223979" y="1258871"/>
          <a:ext cx="2680206" cy="836248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>
              <a:solidFill>
                <a:schemeClr val="bg1"/>
              </a:solidFill>
            </a:rPr>
            <a:t>PROPOSITO</a:t>
          </a:r>
          <a:endParaRPr lang="es-MX" sz="2800" b="1" kern="1200" dirty="0">
            <a:solidFill>
              <a:schemeClr val="bg1"/>
            </a:solidFill>
          </a:endParaRPr>
        </a:p>
      </dsp:txBody>
      <dsp:txXfrm>
        <a:off x="-223979" y="1258871"/>
        <a:ext cx="2680206" cy="836248"/>
      </dsp:txXfrm>
    </dsp:sp>
    <dsp:sp modelId="{87952A18-1CB1-419A-9D7E-74BF86E8776F}">
      <dsp:nvSpPr>
        <dsp:cNvPr id="0" name=""/>
        <dsp:cNvSpPr/>
      </dsp:nvSpPr>
      <dsp:spPr>
        <a:xfrm rot="16200000">
          <a:off x="890672" y="2116026"/>
          <a:ext cx="450903" cy="3763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400" kern="1200">
            <a:solidFill>
              <a:schemeClr val="bg1"/>
            </a:solidFill>
          </a:endParaRPr>
        </a:p>
      </dsp:txBody>
      <dsp:txXfrm rot="16200000">
        <a:off x="890672" y="2116026"/>
        <a:ext cx="450903" cy="376311"/>
      </dsp:txXfrm>
    </dsp:sp>
    <dsp:sp modelId="{0CF0CAE1-B2E0-4AD5-A488-D863DC9722ED}">
      <dsp:nvSpPr>
        <dsp:cNvPr id="0" name=""/>
        <dsp:cNvSpPr/>
      </dsp:nvSpPr>
      <dsp:spPr>
        <a:xfrm>
          <a:off x="-223979" y="2513244"/>
          <a:ext cx="2680206" cy="83624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>
              <a:solidFill>
                <a:schemeClr val="bg1"/>
              </a:solidFill>
            </a:rPr>
            <a:t>COMPONENTE</a:t>
          </a:r>
          <a:endParaRPr lang="es-MX" sz="2600" kern="1200" dirty="0">
            <a:solidFill>
              <a:schemeClr val="bg1"/>
            </a:solidFill>
          </a:endParaRPr>
        </a:p>
      </dsp:txBody>
      <dsp:txXfrm>
        <a:off x="-223979" y="2513244"/>
        <a:ext cx="2680206" cy="836248"/>
      </dsp:txXfrm>
    </dsp:sp>
    <dsp:sp modelId="{E0C1B8CE-D737-49CC-9333-9597D9754389}">
      <dsp:nvSpPr>
        <dsp:cNvPr id="0" name=""/>
        <dsp:cNvSpPr/>
      </dsp:nvSpPr>
      <dsp:spPr>
        <a:xfrm rot="5400000" flipH="1" flipV="1">
          <a:off x="934214" y="3358629"/>
          <a:ext cx="363818" cy="3998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kern="1200">
            <a:solidFill>
              <a:schemeClr val="bg1"/>
            </a:solidFill>
          </a:endParaRPr>
        </a:p>
      </dsp:txBody>
      <dsp:txXfrm rot="5400000" flipH="1" flipV="1">
        <a:off x="934214" y="3358629"/>
        <a:ext cx="363818" cy="399850"/>
      </dsp:txXfrm>
    </dsp:sp>
    <dsp:sp modelId="{8CC0A70B-62C5-4992-B796-B0EB1C37A867}">
      <dsp:nvSpPr>
        <dsp:cNvPr id="0" name=""/>
        <dsp:cNvSpPr/>
      </dsp:nvSpPr>
      <dsp:spPr>
        <a:xfrm>
          <a:off x="1479" y="3767617"/>
          <a:ext cx="2229288" cy="836248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300" kern="1200" dirty="0" smtClean="0">
              <a:solidFill>
                <a:schemeClr val="bg1"/>
              </a:solidFill>
            </a:rPr>
            <a:t>ACTIVIDAD</a:t>
          </a:r>
          <a:endParaRPr lang="es-MX" sz="3300" kern="1200" dirty="0">
            <a:solidFill>
              <a:schemeClr val="bg1"/>
            </a:solidFill>
          </a:endParaRPr>
        </a:p>
      </dsp:txBody>
      <dsp:txXfrm>
        <a:off x="1479" y="3767617"/>
        <a:ext cx="2229288" cy="836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6" Type="http://schemas.openxmlformats.org/officeDocument/2006/relationships/image" Target="../media/image9.emf"/><Relationship Id="rId5" Type="http://schemas.openxmlformats.org/officeDocument/2006/relationships/image" Target="../media/image8.wmf"/><Relationship Id="rId4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r>
              <a:rPr lang="es-MX"/>
              <a:t>Teresa Bracho. Evaluación de consistencia y resultados de programas públicos: El marco lógico</a:t>
            </a:r>
            <a:endParaRPr lang="es-ES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7031F24-6841-4F8F-9E10-E24ED4C41BB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s-MX"/>
              <a:t>Teresa Bracho. Evaluación de consistencia y resultados de programas públicos: El marco lógico</a:t>
            </a: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04434BC-E6CF-4478-A651-638FFB60E1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5C9493-CBE5-49E9-9993-E6764DAFCE13}" type="slidenum">
              <a:rPr lang="es-ES" smtClean="0">
                <a:cs typeface="Arial" charset="0"/>
              </a:rPr>
              <a:pPr/>
              <a:t>1</a:t>
            </a:fld>
            <a:endParaRPr lang="es-ES" smtClean="0">
              <a:cs typeface="Arial" charset="0"/>
            </a:endParaRPr>
          </a:p>
        </p:txBody>
      </p:sp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D2BC1DA-1772-4149-8DE0-2D258514D532}" type="slidenum">
              <a:rPr lang="es-ES" sz="1200" b="0">
                <a:latin typeface="Arial" charset="0"/>
              </a:rPr>
              <a:pPr algn="r"/>
              <a:t>1</a:t>
            </a:fld>
            <a:endParaRPr lang="es-ES" sz="1200" b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29701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29702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2CA802-4C55-4252-98A8-335000D8AAB3}" type="slidenum">
              <a:rPr lang="es-ES" smtClean="0">
                <a:cs typeface="Arial" charset="0"/>
              </a:rPr>
              <a:pPr/>
              <a:t>16</a:t>
            </a:fld>
            <a:endParaRPr lang="es-ES" smtClean="0">
              <a:cs typeface="Arial" charset="0"/>
            </a:endParaRPr>
          </a:p>
        </p:txBody>
      </p:sp>
      <p:sp>
        <p:nvSpPr>
          <p:cNvPr id="1300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C43C976-89A5-4739-A9D3-A60085141D23}" type="slidenum">
              <a:rPr lang="es-ES" sz="1200" b="0">
                <a:latin typeface="Arial" charset="0"/>
              </a:rPr>
              <a:pPr algn="r"/>
              <a:t>16</a:t>
            </a:fld>
            <a:endParaRPr lang="es-ES" sz="1200" b="0">
              <a:latin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30053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30054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A2AC3F-0568-4A43-8CBA-7748A8604ADF}" type="slidenum">
              <a:rPr lang="es-ES" smtClean="0">
                <a:cs typeface="Arial" charset="0"/>
              </a:rPr>
              <a:pPr/>
              <a:t>17</a:t>
            </a:fld>
            <a:endParaRPr lang="es-ES" smtClean="0">
              <a:cs typeface="Arial" charset="0"/>
            </a:endParaRPr>
          </a:p>
        </p:txBody>
      </p:sp>
      <p:sp>
        <p:nvSpPr>
          <p:cNvPr id="132098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209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13210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94B0AB9-940F-432F-B753-96876EDD1594}" type="slidenum">
              <a:rPr lang="es-ES" sz="1200" b="0">
                <a:latin typeface="Arial" charset="0"/>
              </a:rPr>
              <a:pPr algn="r"/>
              <a:t>17</a:t>
            </a:fld>
            <a:endParaRPr lang="es-ES" sz="1200" b="0">
              <a:latin typeface="Arial" charset="0"/>
            </a:endParaRPr>
          </a:p>
        </p:txBody>
      </p:sp>
      <p:sp>
        <p:nvSpPr>
          <p:cNvPr id="132101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32102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CB9B51-B236-4D2C-8F4D-1AB697EB6B63}" type="slidenum">
              <a:rPr lang="es-ES" smtClean="0">
                <a:cs typeface="Arial" charset="0"/>
              </a:rPr>
              <a:pPr/>
              <a:t>20</a:t>
            </a:fld>
            <a:endParaRPr lang="es-ES" smtClean="0">
              <a:cs typeface="Arial" charset="0"/>
            </a:endParaRPr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138244" name="4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38245" name="5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7FF737-9B85-4AA1-BA12-8ABDE7581974}" type="slidenum">
              <a:rPr lang="es-ES" smtClean="0">
                <a:cs typeface="Arial" charset="0"/>
              </a:rPr>
              <a:pPr/>
              <a:t>21</a:t>
            </a:fld>
            <a:endParaRPr lang="es-ES" smtClean="0">
              <a:cs typeface="Arial" charset="0"/>
            </a:endParaRPr>
          </a:p>
        </p:txBody>
      </p:sp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C1B2890-73BE-407E-BFA7-F2978A30D326}" type="slidenum">
              <a:rPr lang="es-ES" sz="1200" b="0">
                <a:latin typeface="Arial" charset="0"/>
              </a:rPr>
              <a:pPr algn="r"/>
              <a:t>21</a:t>
            </a:fld>
            <a:endParaRPr lang="es-ES" sz="1200" b="0">
              <a:latin typeface="Arial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es-ES" b="1" smtClean="0"/>
          </a:p>
        </p:txBody>
      </p:sp>
      <p:sp>
        <p:nvSpPr>
          <p:cNvPr id="136197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36198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27AB8E-11A7-4A94-95BE-E37D3B46B1E8}" type="slidenum">
              <a:rPr lang="es-ES" smtClean="0">
                <a:cs typeface="Arial" charset="0"/>
              </a:rPr>
              <a:pPr/>
              <a:t>23</a:t>
            </a:fld>
            <a:endParaRPr lang="es-ES" smtClean="0">
              <a:cs typeface="Arial" charset="0"/>
            </a:endParaRPr>
          </a:p>
        </p:txBody>
      </p:sp>
      <p:sp>
        <p:nvSpPr>
          <p:cNvPr id="1413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04EAF34-7FFC-472A-8972-98AA59EC86DB}" type="slidenum">
              <a:rPr lang="es-ES" sz="1200" b="0">
                <a:latin typeface="Arial" charset="0"/>
              </a:rPr>
              <a:pPr algn="r"/>
              <a:t>23</a:t>
            </a:fld>
            <a:endParaRPr lang="es-ES" sz="1200" b="0">
              <a:latin typeface="Arial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41317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41318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6AB9CB-65C4-46FB-9543-A0B8920E98E3}" type="slidenum">
              <a:rPr lang="es-ES" smtClean="0">
                <a:cs typeface="Arial" charset="0"/>
              </a:rPr>
              <a:pPr/>
              <a:t>24</a:t>
            </a:fld>
            <a:endParaRPr lang="es-ES" smtClean="0">
              <a:cs typeface="Arial" charset="0"/>
            </a:endParaRPr>
          </a:p>
        </p:txBody>
      </p:sp>
      <p:sp>
        <p:nvSpPr>
          <p:cNvPr id="14336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336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143364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5A23FF-9523-40D3-853F-746ED21E38F3}" type="slidenum">
              <a:rPr lang="es-ES" sz="1200" b="0">
                <a:latin typeface="Arial" charset="0"/>
              </a:rPr>
              <a:pPr algn="r"/>
              <a:t>24</a:t>
            </a:fld>
            <a:endParaRPr lang="es-ES" sz="1200" b="0">
              <a:latin typeface="Arial" charset="0"/>
            </a:endParaRPr>
          </a:p>
        </p:txBody>
      </p:sp>
      <p:sp>
        <p:nvSpPr>
          <p:cNvPr id="143365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43366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302D07-EAB1-4B55-A1EB-963A1C13BA22}" type="slidenum">
              <a:rPr lang="es-ES" smtClean="0">
                <a:cs typeface="Arial" charset="0"/>
              </a:rPr>
              <a:pPr/>
              <a:t>25</a:t>
            </a:fld>
            <a:endParaRPr lang="es-ES" smtClean="0">
              <a:cs typeface="Arial" charset="0"/>
            </a:endParaRPr>
          </a:p>
        </p:txBody>
      </p:sp>
      <p:sp>
        <p:nvSpPr>
          <p:cNvPr id="145410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541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  <a:p>
            <a:endParaRPr lang="es-MX" smtClean="0"/>
          </a:p>
        </p:txBody>
      </p:sp>
      <p:sp>
        <p:nvSpPr>
          <p:cNvPr id="145412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446B9B5-B643-432E-81E5-179F77352370}" type="slidenum">
              <a:rPr lang="es-ES" sz="1200" b="0">
                <a:latin typeface="Arial" charset="0"/>
              </a:rPr>
              <a:pPr algn="r"/>
              <a:t>25</a:t>
            </a:fld>
            <a:endParaRPr lang="es-ES" sz="1200" b="0">
              <a:latin typeface="Arial" charset="0"/>
            </a:endParaRPr>
          </a:p>
        </p:txBody>
      </p:sp>
      <p:sp>
        <p:nvSpPr>
          <p:cNvPr id="145413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45414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35B8BE-01F9-4169-814E-0FCC2254A96E}" type="slidenum">
              <a:rPr lang="es-ES" smtClean="0">
                <a:cs typeface="Arial" charset="0"/>
              </a:rPr>
              <a:pPr/>
              <a:t>26</a:t>
            </a:fld>
            <a:endParaRPr lang="es-ES" smtClean="0">
              <a:cs typeface="Arial" charset="0"/>
            </a:endParaRPr>
          </a:p>
        </p:txBody>
      </p:sp>
      <p:sp>
        <p:nvSpPr>
          <p:cNvPr id="1474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A01656F-4B30-447F-AC08-A39935234158}" type="slidenum">
              <a:rPr lang="es-ES" sz="1200" b="0">
                <a:latin typeface="Arial" charset="0"/>
              </a:rPr>
              <a:pPr algn="r"/>
              <a:t>26</a:t>
            </a:fld>
            <a:endParaRPr lang="es-ES" sz="1200" b="0">
              <a:latin typeface="Arial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47461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47462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165BC4-D7A7-49BD-9FDC-62D5B4514AF6}" type="slidenum">
              <a:rPr lang="es-ES" smtClean="0">
                <a:cs typeface="Arial" charset="0"/>
              </a:rPr>
              <a:pPr/>
              <a:t>29</a:t>
            </a:fld>
            <a:endParaRPr lang="es-ES" smtClean="0">
              <a:cs typeface="Arial" charset="0"/>
            </a:endParaRPr>
          </a:p>
        </p:txBody>
      </p:sp>
      <p:sp>
        <p:nvSpPr>
          <p:cNvPr id="1515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6A48106-251B-4E50-AC43-B3677E29ABEF}" type="slidenum">
              <a:rPr lang="es-ES" sz="1200" b="0">
                <a:latin typeface="Arial" charset="0"/>
              </a:rPr>
              <a:pPr algn="r"/>
              <a:t>29</a:t>
            </a:fld>
            <a:endParaRPr lang="es-ES" sz="1200" b="0">
              <a:latin typeface="Arial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51557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51558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D9E110-86FD-4E46-A5B4-EEBA69016A58}" type="slidenum">
              <a:rPr lang="es-ES" smtClean="0">
                <a:cs typeface="Arial" charset="0"/>
              </a:rPr>
              <a:pPr/>
              <a:t>32</a:t>
            </a:fld>
            <a:endParaRPr lang="es-ES" smtClean="0">
              <a:cs typeface="Arial" charset="0"/>
            </a:endParaRPr>
          </a:p>
        </p:txBody>
      </p:sp>
      <p:sp>
        <p:nvSpPr>
          <p:cNvPr id="155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1D0C57C-E1EC-4AA4-BFF7-495890045BA5}" type="slidenum">
              <a:rPr lang="es-ES" sz="1200" b="0">
                <a:latin typeface="Arial" charset="0"/>
              </a:rPr>
              <a:pPr algn="r"/>
              <a:t>32</a:t>
            </a:fld>
            <a:endParaRPr lang="es-ES" sz="1200" b="0">
              <a:latin typeface="Arial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55653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55654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3277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F28E1D-5BA2-4956-8F56-341DC6EF6E1F}" type="slidenum">
              <a:rPr lang="es-ES" smtClean="0">
                <a:cs typeface="Arial" charset="0"/>
              </a:rPr>
              <a:pPr/>
              <a:t>3</a:t>
            </a:fld>
            <a:endParaRPr lang="es-ES" smtClean="0">
              <a:cs typeface="Arial" charset="0"/>
            </a:endParaRPr>
          </a:p>
        </p:txBody>
      </p:sp>
      <p:sp>
        <p:nvSpPr>
          <p:cNvPr id="32772" name="4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32773" name="5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1A4B69-2DEC-4D9E-AF53-906D722A8868}" type="slidenum">
              <a:rPr lang="es-ES" smtClean="0">
                <a:cs typeface="Arial" charset="0"/>
              </a:rPr>
              <a:pPr/>
              <a:t>34</a:t>
            </a:fld>
            <a:endParaRPr lang="es-ES" smtClean="0">
              <a:cs typeface="Arial" charset="0"/>
            </a:endParaRPr>
          </a:p>
        </p:txBody>
      </p:sp>
      <p:sp>
        <p:nvSpPr>
          <p:cNvPr id="1587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B79335E-AD0A-4F3C-BEB0-040EB4FAE2AC}" type="slidenum">
              <a:rPr lang="es-ES" sz="1200" b="0">
                <a:latin typeface="Arial" charset="0"/>
              </a:rPr>
              <a:pPr algn="r"/>
              <a:t>34</a:t>
            </a:fld>
            <a:endParaRPr lang="es-ES" sz="1200" b="0">
              <a:latin typeface="Arial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58725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58726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8FEE52-7194-4B1A-95FD-5F5A93CDAFE9}" type="slidenum">
              <a:rPr lang="es-ES" smtClean="0">
                <a:cs typeface="Arial" charset="0"/>
              </a:rPr>
              <a:pPr/>
              <a:t>35</a:t>
            </a:fld>
            <a:endParaRPr lang="es-ES" smtClean="0">
              <a:cs typeface="Arial" charset="0"/>
            </a:endParaRPr>
          </a:p>
        </p:txBody>
      </p:sp>
      <p:sp>
        <p:nvSpPr>
          <p:cNvPr id="1607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61CE621-6B91-41BA-9F2E-D9BEE68CCD87}" type="slidenum">
              <a:rPr lang="es-ES" sz="1200" b="0">
                <a:latin typeface="Arial" charset="0"/>
              </a:rPr>
              <a:pPr algn="r"/>
              <a:t>35</a:t>
            </a:fld>
            <a:endParaRPr lang="es-ES" sz="1200" b="0">
              <a:latin typeface="Arial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60773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60774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B03A6-B0A6-4864-87AA-04642852F4A8}" type="slidenum">
              <a:rPr lang="es-ES" smtClean="0">
                <a:cs typeface="Arial" charset="0"/>
              </a:rPr>
              <a:pPr/>
              <a:t>4</a:t>
            </a:fld>
            <a:endParaRPr lang="es-ES" smtClean="0">
              <a:cs typeface="Arial" charset="0"/>
            </a:endParaRPr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37BA33A-2ECC-4726-B470-83FCFFE28671}" type="slidenum">
              <a:rPr lang="es-ES" sz="1200" b="0">
                <a:latin typeface="Arial" charset="0"/>
              </a:rPr>
              <a:pPr algn="r"/>
              <a:t>4</a:t>
            </a:fld>
            <a:endParaRPr lang="es-ES" sz="1200" b="0">
              <a:latin typeface="Arial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34821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34822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42041F-7744-4C87-9D15-E6EB16A54E97}" type="slidenum">
              <a:rPr lang="es-ES" smtClean="0">
                <a:cs typeface="Arial" charset="0"/>
              </a:rPr>
              <a:pPr/>
              <a:t>5</a:t>
            </a:fld>
            <a:endParaRPr lang="es-ES" smtClean="0">
              <a:cs typeface="Arial" charset="0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36868" name="4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36869" name="5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89D6A4-8638-418B-A696-C848F46DF15C}" type="slidenum">
              <a:rPr lang="es-ES" smtClean="0">
                <a:cs typeface="Arial" charset="0"/>
              </a:rPr>
              <a:pPr/>
              <a:t>6</a:t>
            </a:fld>
            <a:endParaRPr lang="es-ES" smtClean="0">
              <a:cs typeface="Arial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38916" name="4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38917" name="5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5B530A-4419-4EDD-8278-EDF931C05873}" type="slidenum">
              <a:rPr lang="es-ES" smtClean="0">
                <a:cs typeface="Arial" charset="0"/>
              </a:rPr>
              <a:pPr/>
              <a:t>11</a:t>
            </a:fld>
            <a:endParaRPr lang="es-ES" smtClean="0">
              <a:cs typeface="Arial" charset="0"/>
            </a:endParaRPr>
          </a:p>
        </p:txBody>
      </p:sp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B52B1B0-77B8-4954-A174-8C921E0461B4}" type="slidenum">
              <a:rPr lang="es-ES" sz="1200" b="0">
                <a:latin typeface="Arial" charset="0"/>
              </a:rPr>
              <a:pPr algn="r"/>
              <a:t>11</a:t>
            </a:fld>
            <a:endParaRPr lang="es-ES" sz="1200" b="0">
              <a:latin typeface="Arial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45061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45062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CBEB8-770D-4CB4-B08F-400E50B4A52F}" type="slidenum">
              <a:rPr lang="es-ES" smtClean="0">
                <a:cs typeface="Arial" charset="0"/>
              </a:rPr>
              <a:pPr/>
              <a:t>12</a:t>
            </a:fld>
            <a:endParaRPr lang="es-ES" smtClean="0">
              <a:cs typeface="Arial" charset="0"/>
            </a:endParaRPr>
          </a:p>
        </p:txBody>
      </p:sp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E86BD6-0EF2-4419-93E3-CFAAA1FE3289}" type="slidenum">
              <a:rPr lang="es-ES" sz="1200" b="0">
                <a:latin typeface="Arial" charset="0"/>
              </a:rPr>
              <a:pPr algn="r"/>
              <a:t>12</a:t>
            </a:fld>
            <a:endParaRPr lang="es-ES" sz="1200" b="0">
              <a:latin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s-ES" sz="1000" smtClean="0"/>
          </a:p>
        </p:txBody>
      </p:sp>
      <p:sp>
        <p:nvSpPr>
          <p:cNvPr id="47109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47110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5D04B-B3F9-4F1A-8840-4030634E0781}" type="slidenum">
              <a:rPr lang="es-ES" smtClean="0">
                <a:cs typeface="Arial" charset="0"/>
              </a:rPr>
              <a:pPr/>
              <a:t>13</a:t>
            </a:fld>
            <a:endParaRPr lang="es-ES" smtClean="0">
              <a:cs typeface="Arial" charset="0"/>
            </a:endParaRPr>
          </a:p>
        </p:txBody>
      </p:sp>
      <p:sp>
        <p:nvSpPr>
          <p:cNvPr id="124930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493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124932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52B6C00-FA48-428C-AC99-26D590B8E7B6}" type="slidenum">
              <a:rPr lang="es-ES" sz="1200" b="0">
                <a:latin typeface="Arial" charset="0"/>
              </a:rPr>
              <a:pPr algn="r"/>
              <a:t>13</a:t>
            </a:fld>
            <a:endParaRPr lang="es-ES" sz="1200" b="0">
              <a:latin typeface="Arial" charset="0"/>
            </a:endParaRPr>
          </a:p>
        </p:txBody>
      </p:sp>
      <p:sp>
        <p:nvSpPr>
          <p:cNvPr id="124933" name="5 Marcador de fecha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25/08/2010</a:t>
            </a:r>
            <a:endParaRPr lang="es-ES">
              <a:cs typeface="Arial" charset="0"/>
            </a:endParaRPr>
          </a:p>
        </p:txBody>
      </p:sp>
      <p:sp>
        <p:nvSpPr>
          <p:cNvPr id="124934" name="6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MX">
                <a:cs typeface="Arial" charset="0"/>
              </a:rPr>
              <a:t>Teresa Bracho. Evaluación de consistencia y resultados de programas públicos: El marco lógico</a:t>
            </a:r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68E281-2536-4439-8589-68D7F62BB151}" type="slidenum">
              <a:rPr lang="es-ES" smtClean="0">
                <a:cs typeface="Arial" charset="0"/>
              </a:rPr>
              <a:pPr/>
              <a:t>14</a:t>
            </a:fld>
            <a:endParaRPr lang="es-ES" smtClean="0">
              <a:cs typeface="Arial" charset="0"/>
            </a:endParaRPr>
          </a:p>
        </p:txBody>
      </p:sp>
      <p:sp>
        <p:nvSpPr>
          <p:cNvPr id="1269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s-MX" smtClean="0"/>
              <a:t>El problema se formula en estado negativo, y se describen las causas y efectos centrales. </a:t>
            </a:r>
          </a:p>
          <a:p>
            <a:pPr eaLnBrk="1" hangingPunct="1"/>
            <a:r>
              <a:rPr lang="es-MX" smtClean="0"/>
              <a:t>No confundir problema con ausencia de solución. (no hay hospital, como falta de solución; altas tasas de morbilidad, como problema) </a:t>
            </a:r>
          </a:p>
          <a:p>
            <a:pPr eaLnBrk="1" hangingPunct="1"/>
            <a:r>
              <a:rPr lang="es-MX" smtClean="0"/>
              <a:t>Análisis de nodos críticos, matriz de incidencias y definición de carriles de causalidad sobre los que se busca incidir </a:t>
            </a:r>
          </a:p>
          <a:p>
            <a:pPr eaLnBrk="1" hangingPunct="1"/>
            <a:r>
              <a:rPr lang="es-MX" smtClean="0"/>
              <a:t>ARRIBA: se identifican los efectos</a:t>
            </a:r>
          </a:p>
          <a:p>
            <a:pPr eaLnBrk="1" hangingPunct="1"/>
            <a:r>
              <a:rPr lang="es-MX" smtClean="0"/>
              <a:t>ABAJO: Se identifican causas</a:t>
            </a:r>
          </a:p>
          <a:p>
            <a:pPr eaLnBrk="1" hangingPunct="1"/>
            <a:r>
              <a:rPr lang="es-MX" smtClean="0"/>
              <a:t>PERMITE IDENTIFICAR SUPUESTOS, ACCIONES COMPLEMENTARIAS Y ACCIONES CENTRALES Verificar grado de interdependencia, factibilidad</a:t>
            </a:r>
            <a:endParaRPr lang="es-ES" smtClean="0"/>
          </a:p>
          <a:p>
            <a:endParaRPr lang="es-MX" smtClean="0"/>
          </a:p>
        </p:txBody>
      </p:sp>
      <p:sp>
        <p:nvSpPr>
          <p:cNvPr id="12698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D270E0B-379E-4CE0-ADAD-283D7D77FC8B}" type="slidenum">
              <a:rPr lang="es-ES" sz="1200" b="0">
                <a:latin typeface="Arial" charset="0"/>
              </a:rPr>
              <a:pPr algn="r"/>
              <a:t>14</a:t>
            </a:fld>
            <a:endParaRPr lang="es-ES" sz="1200" b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DB2CA-DF03-4C4F-9540-0806B8043B2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A789-912C-4D27-A107-4CF73A9A041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D41F6-D592-4DCC-8C4C-313CFBEB24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dgm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s-MX" noProof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507F8-0AEA-415A-88B8-B46A5AD48A3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ED0BC-DD15-4F0B-AB40-F05224505F1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B6569-0052-4BEC-88F8-D0A9199DEF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914F6-4C05-42BC-94B0-2A58D73DC59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45491-5C0C-4C5A-BC8F-F1A4493D85B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F7AB9-A8D8-43A5-A077-EC0FF7CD6CE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876EF-0247-49F3-80A1-F8E5A7C670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B1914-311A-464A-9646-1E297D5D6B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BD46-049C-42B6-B9EE-EEB507F6EB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81956-21C2-4CA6-A130-A65BEA56CE8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03501-4BE8-4090-892D-79DE674C0F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FB1D0-218F-47D0-8F69-2134231D042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9D0CA-482D-4A12-AED9-B2CC2F9114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F3E1D-BB28-4873-8FFD-3245B3D474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4DB6-C126-4740-93CC-7FCBC0D225C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F0EB-87D7-4A6E-87EF-26008B42019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7309-E40A-45BB-B7E1-3B066AF2495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AC168-8AE6-4B1F-8C1F-A15E62918DD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7B601-7644-42AB-8802-1DCCFE408BB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D6021-7D97-41E4-99FA-A72CD9CD2F9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495CB182-ECBD-4C66-8016-64F0E45FFE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1" r:id="rId2"/>
    <p:sldLayoutId id="2147483820" r:id="rId3"/>
    <p:sldLayoutId id="2147483819" r:id="rId4"/>
    <p:sldLayoutId id="2147483818" r:id="rId5"/>
    <p:sldLayoutId id="2147483817" r:id="rId6"/>
    <p:sldLayoutId id="2147483816" r:id="rId7"/>
    <p:sldLayoutId id="2147483815" r:id="rId8"/>
    <p:sldLayoutId id="2147483814" r:id="rId9"/>
    <p:sldLayoutId id="2147483813" r:id="rId10"/>
    <p:sldLayoutId id="2147483812" r:id="rId11"/>
    <p:sldLayoutId id="214748383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s-MX"/>
              <a:t>25/08/2010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185ABAC-4664-47C8-AB67-9039C3D096E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2" r:id="rId2"/>
    <p:sldLayoutId id="2147483831" r:id="rId3"/>
    <p:sldLayoutId id="2147483830" r:id="rId4"/>
    <p:sldLayoutId id="2147483829" r:id="rId5"/>
    <p:sldLayoutId id="2147483828" r:id="rId6"/>
    <p:sldLayoutId id="2147483827" r:id="rId7"/>
    <p:sldLayoutId id="2147483826" r:id="rId8"/>
    <p:sldLayoutId id="2147483825" r:id="rId9"/>
    <p:sldLayoutId id="2147483824" r:id="rId10"/>
    <p:sldLayoutId id="214748382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Diapositiva_de_Microsoft_Office_PowerPoint5.sld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Diapositiva_de_Microsoft_Office_PowerPoint4.sld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Diapositiva_de_Microsoft_Office_PowerPoint3.sldx"/><Relationship Id="rId5" Type="http://schemas.openxmlformats.org/officeDocument/2006/relationships/package" Target="../embeddings/Diapositiva_de_Microsoft_Office_PowerPoint2.sldx"/><Relationship Id="rId10" Type="http://schemas.openxmlformats.org/officeDocument/2006/relationships/package" Target="../embeddings/Diapositiva_de_Microsoft_Office_PowerPoint6.sldx"/><Relationship Id="rId4" Type="http://schemas.openxmlformats.org/officeDocument/2006/relationships/package" Target="../embeddings/Diapositiva_de_Microsoft_Office_PowerPoint1.sldx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teresa.bracho@flacso.edu.m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92150"/>
            <a:ext cx="7773987" cy="1466850"/>
          </a:xfrm>
        </p:spPr>
        <p:txBody>
          <a:bodyPr/>
          <a:lstStyle/>
          <a:p>
            <a:pPr eaLnBrk="1" hangingPunct="1"/>
            <a:r>
              <a:rPr lang="es-MX" sz="3600" b="1" smtClean="0"/>
              <a:t>Evaluación de consistencia y resultados de programas públicos. El marco lógico</a:t>
            </a:r>
            <a:endParaRPr lang="es-ES" sz="3600" b="1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2779713"/>
            <a:ext cx="5937250" cy="936625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es-MX" sz="2800" smtClean="0">
                <a:solidFill>
                  <a:schemeClr val="tx1"/>
                </a:solidFill>
              </a:rPr>
              <a:t>Dra. Teresa Bracho</a:t>
            </a:r>
          </a:p>
          <a:p>
            <a:pPr algn="r" eaLnBrk="1" hangingPunct="1">
              <a:lnSpc>
                <a:spcPct val="80000"/>
              </a:lnSpc>
            </a:pPr>
            <a:r>
              <a:rPr lang="es-MX" sz="2800" smtClean="0">
                <a:solidFill>
                  <a:schemeClr val="tx1"/>
                </a:solidFill>
              </a:rPr>
              <a:t>Profesora investigadora</a:t>
            </a:r>
            <a:r>
              <a:rPr lang="es-MX" sz="2600" smtClean="0">
                <a:solidFill>
                  <a:schemeClr val="tx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es-ES" sz="2600" smtClean="0">
              <a:solidFill>
                <a:schemeClr val="tx1"/>
              </a:solidFill>
            </a:endParaRP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446338"/>
            <a:ext cx="1871662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1116013" y="4843463"/>
            <a:ext cx="74882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0" i="1"/>
              <a:t>“</a:t>
            </a:r>
            <a:r>
              <a:rPr lang="es-ES" b="0"/>
              <a:t>El uso de los resultados de monitoreo y evaluación en el ciclo de las políticas públicas”</a:t>
            </a:r>
          </a:p>
          <a:p>
            <a:pPr algn="ctr">
              <a:spcBef>
                <a:spcPct val="50000"/>
              </a:spcBef>
            </a:pPr>
            <a:r>
              <a:rPr lang="es-ES" b="0"/>
              <a:t>VI Conferencia de la Red de Monitoreo y Evaluación en América Latina y el Caribe </a:t>
            </a:r>
          </a:p>
          <a:p>
            <a:pPr algn="ctr">
              <a:spcBef>
                <a:spcPct val="50000"/>
              </a:spcBef>
            </a:pPr>
            <a:r>
              <a:rPr lang="es-MX" b="0"/>
              <a:t>México, D. F.  Agosto 25, 2010. </a:t>
            </a:r>
            <a:endParaRPr lang="es-ES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pPr eaLnBrk="1" hangingPunct="1"/>
            <a:r>
              <a:rPr lang="es-ES" sz="4000" smtClean="0"/>
              <a:t>Evaluación de Diseño</a:t>
            </a:r>
          </a:p>
        </p:txBody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>
          <a:xfrm>
            <a:off x="312738" y="1052513"/>
            <a:ext cx="8507412" cy="540067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¿Qué se espera lograr con la acción pública o programa?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¿A qué población se orienta la acción pública?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¿Qué servicios se proveen?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¿Cuáles son las opciones de entrega del servicio?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¿Cómo identifica el programa a su población y cómo le ofrece el servicio o bien?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¿Cómo se organiza el programa?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s-ES" smtClean="0"/>
              <a:t>¿Qué recursos se necesitan y son adecuados para el programa?</a:t>
            </a:r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MX" sz="4000" dirty="0" smtClean="0"/>
              <a:t>¿En qué consiste el modelo lógico de un programa?</a:t>
            </a:r>
            <a:endParaRPr lang="es-ES" sz="4000" dirty="0" smtClean="0"/>
          </a:p>
        </p:txBody>
      </p:sp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569325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MX" smtClean="0"/>
              <a:t>Herramienta metodológica para diseño, ejecución y evaluación de programas.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s-MX" smtClean="0"/>
          </a:p>
          <a:p>
            <a:pPr eaLnBrk="1" hangingPunct="1">
              <a:lnSpc>
                <a:spcPct val="90000"/>
              </a:lnSpc>
            </a:pPr>
            <a:r>
              <a:rPr lang="es-MX" smtClean="0"/>
              <a:t>Explicita el mapa de causalidad supuesto en el programa o proyecto de intervención.</a:t>
            </a:r>
          </a:p>
          <a:p>
            <a:pPr eaLnBrk="1" hangingPunct="1">
              <a:lnSpc>
                <a:spcPct val="90000"/>
              </a:lnSpc>
            </a:pPr>
            <a:endParaRPr lang="es-MX" smtClean="0"/>
          </a:p>
          <a:p>
            <a:pPr eaLnBrk="1" hangingPunct="1">
              <a:lnSpc>
                <a:spcPct val="90000"/>
              </a:lnSpc>
            </a:pPr>
            <a:r>
              <a:rPr lang="es-MX" smtClean="0"/>
              <a:t>Modelo propuesto por Coneval es el de la Metodología de Marco Lógico</a:t>
            </a:r>
          </a:p>
          <a:p>
            <a:pPr lvl="2" eaLnBrk="1" hangingPunct="1">
              <a:lnSpc>
                <a:spcPct val="90000"/>
              </a:lnSpc>
            </a:pPr>
            <a:endParaRPr lang="es-MX" sz="3200" smtClean="0"/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904875"/>
          </a:xfrm>
        </p:spPr>
        <p:txBody>
          <a:bodyPr/>
          <a:lstStyle/>
          <a:p>
            <a:pPr eaLnBrk="1" hangingPunct="1"/>
            <a:r>
              <a:rPr lang="es-ES" sz="4000" smtClean="0"/>
              <a:t>El modelo de marco lógico incluye: 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229600" cy="50403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s-ES" sz="2800" smtClean="0">
                <a:solidFill>
                  <a:srgbClr val="FF0000"/>
                </a:solidFill>
              </a:rPr>
              <a:t>1.</a:t>
            </a:r>
            <a:r>
              <a:rPr lang="es-ES" sz="2800" smtClean="0"/>
              <a:t> Metas y objetivos del programa </a:t>
            </a:r>
          </a:p>
          <a:p>
            <a:pPr eaLnBrk="1" hangingPunct="1">
              <a:buFont typeface="Wingdings" pitchFamily="2" charset="2"/>
              <a:buNone/>
            </a:pPr>
            <a:r>
              <a:rPr lang="es-ES" sz="2800" smtClean="0">
                <a:solidFill>
                  <a:srgbClr val="CC0000"/>
                </a:solidFill>
              </a:rPr>
              <a:t>2</a:t>
            </a:r>
            <a:r>
              <a:rPr lang="es-ES" sz="2800" smtClean="0"/>
              <a:t>. Funciones, componentes y actividades</a:t>
            </a:r>
          </a:p>
          <a:p>
            <a:pPr eaLnBrk="1" hangingPunct="1">
              <a:buFont typeface="Wingdings" pitchFamily="2" charset="2"/>
              <a:buNone/>
            </a:pPr>
            <a:r>
              <a:rPr lang="es-ES" sz="2800" smtClean="0">
                <a:solidFill>
                  <a:srgbClr val="CC0000"/>
                </a:solidFill>
              </a:rPr>
              <a:t>3</a:t>
            </a:r>
            <a:r>
              <a:rPr lang="es-ES" sz="2800" smtClean="0"/>
              <a:t>. Secuencia lógica entre funciones, actividades y componentes (modelo de gestión)</a:t>
            </a:r>
          </a:p>
          <a:p>
            <a:pPr eaLnBrk="1" hangingPunct="1">
              <a:buFont typeface="Wingdings" pitchFamily="2" charset="2"/>
              <a:buNone/>
            </a:pPr>
            <a:r>
              <a:rPr lang="es-ES" sz="2800" smtClean="0">
                <a:solidFill>
                  <a:srgbClr val="FF0000"/>
                </a:solidFill>
              </a:rPr>
              <a:t>4</a:t>
            </a:r>
            <a:r>
              <a:rPr lang="es-ES" sz="2800" smtClean="0"/>
              <a:t>. Relación causal entre acciones del programa y resultados esperables y fines (teoría de impacto)</a:t>
            </a:r>
          </a:p>
          <a:p>
            <a:pPr eaLnBrk="1" hangingPunct="1">
              <a:buFont typeface="Wingdings" pitchFamily="2" charset="2"/>
              <a:buNone/>
            </a:pPr>
            <a:r>
              <a:rPr lang="es-ES" sz="2800" smtClean="0">
                <a:solidFill>
                  <a:srgbClr val="CC0000"/>
                </a:solidFill>
              </a:rPr>
              <a:t>5</a:t>
            </a:r>
            <a:r>
              <a:rPr lang="es-ES" sz="2800" smtClean="0"/>
              <a:t>. … Y Límites que marca el ámbito de decisión. </a:t>
            </a:r>
          </a:p>
          <a:p>
            <a:pPr eaLnBrk="1" hangingPunct="1">
              <a:buFont typeface="Wingdings" pitchFamily="2" charset="2"/>
              <a:buNone/>
            </a:pPr>
            <a:endParaRPr lang="es-ES" sz="2800" smtClean="0"/>
          </a:p>
          <a:p>
            <a:pPr eaLnBrk="1" hangingPunct="1">
              <a:buFont typeface="Wingdings" pitchFamily="2" charset="2"/>
              <a:buNone/>
            </a:pPr>
            <a:endParaRPr lang="es-ES" sz="2800" smtClean="0"/>
          </a:p>
          <a:p>
            <a:pPr eaLnBrk="1" hangingPunct="1">
              <a:buFont typeface="Wingdings" pitchFamily="2" charset="2"/>
              <a:buNone/>
            </a:pPr>
            <a:endParaRPr lang="es-ES" sz="2800" smtClean="0"/>
          </a:p>
        </p:txBody>
      </p:sp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4" name="1 Título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es-MX" sz="3200" smtClean="0"/>
              <a:t>Metodología de marco lógico. Modelo general</a:t>
            </a:r>
          </a:p>
        </p:txBody>
      </p:sp>
      <p:sp>
        <p:nvSpPr>
          <p:cNvPr id="1239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23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2843213" y="836613"/>
          <a:ext cx="2520950" cy="2016125"/>
        </p:xfrm>
        <a:graphic>
          <a:graphicData uri="http://schemas.openxmlformats.org/presentationml/2006/ole">
            <p:oleObj spid="_x0000_s123906" name="Diapositiva" r:id="rId4" imgW="4570603" imgH="3427427" progId="PowerPoint.Slide.12">
              <p:embed/>
            </p:oleObj>
          </a:graphicData>
        </a:graphic>
      </p:graphicFrame>
      <p:sp>
        <p:nvSpPr>
          <p:cNvPr id="12391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239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graphicFrame>
        <p:nvGraphicFramePr>
          <p:cNvPr id="123908" name="Object 4"/>
          <p:cNvGraphicFramePr>
            <a:graphicFrameLocks noChangeAspect="1"/>
          </p:cNvGraphicFramePr>
          <p:nvPr/>
        </p:nvGraphicFramePr>
        <p:xfrm>
          <a:off x="6084888" y="3860800"/>
          <a:ext cx="2976562" cy="2232025"/>
        </p:xfrm>
        <a:graphic>
          <a:graphicData uri="http://schemas.openxmlformats.org/presentationml/2006/ole">
            <p:oleObj spid="_x0000_s123908" name="Diapositiva" r:id="rId5" imgW="4570603" imgH="3427427" progId="PowerPoint.Slide.12">
              <p:embed/>
            </p:oleObj>
          </a:graphicData>
        </a:graphic>
      </p:graphicFrame>
      <p:graphicFrame>
        <p:nvGraphicFramePr>
          <p:cNvPr id="123909" name="Object 5"/>
          <p:cNvGraphicFramePr>
            <a:graphicFrameLocks noChangeAspect="1"/>
          </p:cNvGraphicFramePr>
          <p:nvPr/>
        </p:nvGraphicFramePr>
        <p:xfrm>
          <a:off x="3348038" y="3141663"/>
          <a:ext cx="2235200" cy="1960562"/>
        </p:xfrm>
        <a:graphic>
          <a:graphicData uri="http://schemas.openxmlformats.org/presentationml/2006/ole">
            <p:oleObj spid="_x0000_s123909" name="Diapositiva" r:id="rId6" imgW="4572000" imgH="3429000" progId="PowerPoint.Slide.12">
              <p:embed/>
            </p:oleObj>
          </a:graphicData>
        </a:graphic>
      </p:graphicFrame>
      <p:sp>
        <p:nvSpPr>
          <p:cNvPr id="12391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2392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2" name="Oval 17"/>
          <p:cNvSpPr>
            <a:spLocks noChangeArrowheads="1"/>
          </p:cNvSpPr>
          <p:nvPr/>
        </p:nvSpPr>
        <p:spPr bwMode="auto">
          <a:xfrm>
            <a:off x="179388" y="5827713"/>
            <a:ext cx="2592387" cy="7699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MX" sz="2000" dirty="0">
                <a:latin typeface="Arial" charset="0"/>
                <a:cs typeface="+mn-cs"/>
              </a:rPr>
              <a:t>EVALUACIÓN</a:t>
            </a:r>
            <a:endParaRPr lang="es-ES" sz="2000" dirty="0">
              <a:latin typeface="Arial" charset="0"/>
              <a:cs typeface="+mn-cs"/>
            </a:endParaRPr>
          </a:p>
        </p:txBody>
      </p:sp>
      <p:sp>
        <p:nvSpPr>
          <p:cNvPr id="12392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graphicFrame>
        <p:nvGraphicFramePr>
          <p:cNvPr id="123911" name="Object 7"/>
          <p:cNvGraphicFramePr>
            <a:graphicFrameLocks noChangeAspect="1"/>
          </p:cNvGraphicFramePr>
          <p:nvPr/>
        </p:nvGraphicFramePr>
        <p:xfrm>
          <a:off x="3203575" y="5300663"/>
          <a:ext cx="2736850" cy="1495425"/>
        </p:xfrm>
        <a:graphic>
          <a:graphicData uri="http://schemas.openxmlformats.org/presentationml/2006/ole">
            <p:oleObj spid="_x0000_s123911" name="Diapositiva" r:id="rId7" imgW="4570603" imgH="3427427" progId="PowerPoint.Slide.12">
              <p:embed/>
            </p:oleObj>
          </a:graphicData>
        </a:graphic>
      </p:graphicFrame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395288" y="1196975"/>
            <a:ext cx="1944687" cy="14398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MX" sz="1000" dirty="0" smtClean="0">
                <a:solidFill>
                  <a:schemeClr val="bg1"/>
                </a:solidFill>
                <a:latin typeface="Arial" charset="0"/>
              </a:rPr>
              <a:t>PROBLEMA </a:t>
            </a:r>
          </a:p>
          <a:p>
            <a:pPr algn="ctr">
              <a:defRPr/>
            </a:pPr>
            <a:r>
              <a:rPr lang="es-MX" sz="1000" dirty="0" smtClean="0">
                <a:solidFill>
                  <a:schemeClr val="bg1"/>
                </a:solidFill>
                <a:latin typeface="Arial" charset="0"/>
              </a:rPr>
              <a:t>PÚBLICO</a:t>
            </a:r>
          </a:p>
          <a:p>
            <a:pPr algn="ctr">
              <a:defRPr/>
            </a:pPr>
            <a:r>
              <a:rPr lang="es-MX" sz="1000" dirty="0" smtClean="0">
                <a:latin typeface="Arial" charset="0"/>
              </a:rPr>
              <a:t> </a:t>
            </a:r>
            <a:r>
              <a:rPr lang="es-MX" sz="1000" dirty="0" smtClean="0">
                <a:solidFill>
                  <a:schemeClr val="bg1"/>
                </a:solidFill>
                <a:latin typeface="Arial" charset="0"/>
              </a:rPr>
              <a:t>ATENDIBLE</a:t>
            </a:r>
            <a:endParaRPr lang="es-MX" sz="1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8" name="17 Flecha derecha"/>
          <p:cNvSpPr/>
          <p:nvPr/>
        </p:nvSpPr>
        <p:spPr>
          <a:xfrm>
            <a:off x="2411413" y="2133600"/>
            <a:ext cx="360362" cy="3587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9" name="18 Flecha derecha"/>
          <p:cNvSpPr/>
          <p:nvPr/>
        </p:nvSpPr>
        <p:spPr>
          <a:xfrm>
            <a:off x="5508625" y="1916113"/>
            <a:ext cx="358775" cy="36036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1" name="20 Flecha abajo"/>
          <p:cNvSpPr/>
          <p:nvPr/>
        </p:nvSpPr>
        <p:spPr>
          <a:xfrm>
            <a:off x="7019925" y="3429000"/>
            <a:ext cx="288925" cy="36036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2" name="21 Flecha izquierda"/>
          <p:cNvSpPr/>
          <p:nvPr/>
        </p:nvSpPr>
        <p:spPr>
          <a:xfrm>
            <a:off x="5724525" y="4797425"/>
            <a:ext cx="360363" cy="360363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3" name="22 Flecha izquierda"/>
          <p:cNvSpPr/>
          <p:nvPr/>
        </p:nvSpPr>
        <p:spPr>
          <a:xfrm>
            <a:off x="5867400" y="5732463"/>
            <a:ext cx="360363" cy="43338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4" name="23 Flecha izquierda"/>
          <p:cNvSpPr/>
          <p:nvPr/>
        </p:nvSpPr>
        <p:spPr>
          <a:xfrm>
            <a:off x="3348038" y="5013325"/>
            <a:ext cx="360362" cy="35877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239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graphicFrame>
        <p:nvGraphicFramePr>
          <p:cNvPr id="123912" name="Object 8"/>
          <p:cNvGraphicFramePr>
            <a:graphicFrameLocks noChangeAspect="1"/>
          </p:cNvGraphicFramePr>
          <p:nvPr/>
        </p:nvGraphicFramePr>
        <p:xfrm>
          <a:off x="250825" y="3141663"/>
          <a:ext cx="2898775" cy="2447925"/>
        </p:xfrm>
        <a:graphic>
          <a:graphicData uri="http://schemas.openxmlformats.org/presentationml/2006/ole">
            <p:oleObj spid="_x0000_s123912" name="Diapositiva" r:id="rId8" imgW="4457880" imgH="3343320" progId="PowerPoint.Slide.12">
              <p:embed/>
            </p:oleObj>
          </a:graphicData>
        </a:graphic>
      </p:graphicFrame>
      <p:pic>
        <p:nvPicPr>
          <p:cNvPr id="123931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01075" y="6308725"/>
            <a:ext cx="5429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3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5867400" y="908050"/>
          <a:ext cx="3175000" cy="2376488"/>
        </p:xfrm>
        <a:graphic>
          <a:graphicData uri="http://schemas.openxmlformats.org/presentationml/2006/ole">
            <p:oleObj spid="_x0000_s123913" name="Diapositiva" r:id="rId10" imgW="4570603" imgH="3427427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 autoUpdateAnimBg="0"/>
      <p:bldP spid="18" grpId="0" animBg="1" autoUpdateAnimBg="0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9 Diagrama"/>
          <p:cNvGraphicFramePr/>
          <p:nvPr/>
        </p:nvGraphicFramePr>
        <p:xfrm>
          <a:off x="0" y="980728"/>
          <a:ext cx="2700610" cy="5413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2699792" y="1052736"/>
          <a:ext cx="2520280" cy="5168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14 Flecha arriba"/>
          <p:cNvSpPr/>
          <p:nvPr/>
        </p:nvSpPr>
        <p:spPr>
          <a:xfrm>
            <a:off x="3492500" y="5876925"/>
            <a:ext cx="431800" cy="2730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MX" dirty="0" smtClean="0"/>
              <a:t>El árbol de problemas. Lógica causal</a:t>
            </a:r>
            <a:endParaRPr lang="es-ES" dirty="0" smtClean="0"/>
          </a:p>
        </p:txBody>
      </p:sp>
      <p:pic>
        <p:nvPicPr>
          <p:cNvPr id="125957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29638" y="6237288"/>
            <a:ext cx="614362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Rectángulo redondeado"/>
          <p:cNvSpPr/>
          <p:nvPr/>
        </p:nvSpPr>
        <p:spPr>
          <a:xfrm>
            <a:off x="3276600" y="6237288"/>
            <a:ext cx="5111750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400" dirty="0">
                <a:solidFill>
                  <a:schemeClr val="bg1"/>
                </a:solidFill>
              </a:rPr>
              <a:t>pobreza</a:t>
            </a:r>
          </a:p>
        </p:txBody>
      </p:sp>
      <p:sp>
        <p:nvSpPr>
          <p:cNvPr id="19" name="18 Rectángulo redondeado"/>
          <p:cNvSpPr/>
          <p:nvPr/>
        </p:nvSpPr>
        <p:spPr>
          <a:xfrm>
            <a:off x="5580063" y="5013325"/>
            <a:ext cx="1655762" cy="7191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000" dirty="0"/>
              <a:t>Problemas de salud</a:t>
            </a:r>
          </a:p>
        </p:txBody>
      </p:sp>
      <p:sp>
        <p:nvSpPr>
          <p:cNvPr id="21" name="20 Rectángulo redondeado"/>
          <p:cNvSpPr/>
          <p:nvPr/>
        </p:nvSpPr>
        <p:spPr>
          <a:xfrm>
            <a:off x="7524750" y="4868863"/>
            <a:ext cx="1655763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000" dirty="0"/>
              <a:t>Problemas de nutrición</a:t>
            </a:r>
          </a:p>
        </p:txBody>
      </p:sp>
      <p:sp>
        <p:nvSpPr>
          <p:cNvPr id="25" name="24 Flecha arriba"/>
          <p:cNvSpPr/>
          <p:nvPr/>
        </p:nvSpPr>
        <p:spPr>
          <a:xfrm rot="18819649">
            <a:off x="5330825" y="4264025"/>
            <a:ext cx="455613" cy="804863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6" name="25 Flecha arriba"/>
          <p:cNvSpPr/>
          <p:nvPr/>
        </p:nvSpPr>
        <p:spPr>
          <a:xfrm rot="17256658">
            <a:off x="6597650" y="2636838"/>
            <a:ext cx="477837" cy="3132138"/>
          </a:xfrm>
          <a:prstGeom prst="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7" name="26 Flecha arriba"/>
          <p:cNvSpPr/>
          <p:nvPr/>
        </p:nvSpPr>
        <p:spPr>
          <a:xfrm>
            <a:off x="5867400" y="5876925"/>
            <a:ext cx="431800" cy="2730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8" name="27 Flecha arriba"/>
          <p:cNvSpPr/>
          <p:nvPr/>
        </p:nvSpPr>
        <p:spPr>
          <a:xfrm>
            <a:off x="7812088" y="5732463"/>
            <a:ext cx="431800" cy="4333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9" name="28 Flecha izquierda"/>
          <p:cNvSpPr/>
          <p:nvPr/>
        </p:nvSpPr>
        <p:spPr>
          <a:xfrm>
            <a:off x="5219700" y="5157788"/>
            <a:ext cx="360363" cy="358775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30" name="29 Flecha izquierda"/>
          <p:cNvSpPr/>
          <p:nvPr/>
        </p:nvSpPr>
        <p:spPr>
          <a:xfrm>
            <a:off x="7235825" y="5229225"/>
            <a:ext cx="360363" cy="360363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1" name="5 Grupo"/>
          <p:cNvGrpSpPr>
            <a:grpSpLocks/>
          </p:cNvGrpSpPr>
          <p:nvPr/>
        </p:nvGrpSpPr>
        <p:grpSpPr bwMode="auto">
          <a:xfrm>
            <a:off x="250825" y="1484313"/>
            <a:ext cx="8893175" cy="5229225"/>
            <a:chOff x="590881" y="1495667"/>
            <a:chExt cx="6579409" cy="4736130"/>
          </a:xfrm>
        </p:grpSpPr>
        <p:sp>
          <p:nvSpPr>
            <p:cNvPr id="7" name="6 Forma libre"/>
            <p:cNvSpPr/>
            <p:nvPr/>
          </p:nvSpPr>
          <p:spPr>
            <a:xfrm flipV="1">
              <a:off x="4588794" y="1691208"/>
              <a:ext cx="476837" cy="2602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193357" y="134643"/>
                  </a:moveTo>
                  <a:lnTo>
                    <a:pt x="0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8 Forma libre"/>
            <p:cNvSpPr/>
            <p:nvPr/>
          </p:nvSpPr>
          <p:spPr>
            <a:xfrm>
              <a:off x="6523155" y="3740080"/>
              <a:ext cx="91609" cy="21854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17722"/>
                  </a:lnTo>
                  <a:lnTo>
                    <a:pt x="109333" y="21772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9 Forma libre"/>
            <p:cNvSpPr/>
            <p:nvPr/>
          </p:nvSpPr>
          <p:spPr>
            <a:xfrm>
              <a:off x="6197825" y="3295799"/>
              <a:ext cx="586063" cy="9058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0" y="72660"/>
                  </a:lnTo>
                  <a:lnTo>
                    <a:pt x="586795" y="72660"/>
                  </a:lnTo>
                  <a:lnTo>
                    <a:pt x="586795" y="129088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10 Forma libre"/>
            <p:cNvSpPr/>
            <p:nvPr/>
          </p:nvSpPr>
          <p:spPr>
            <a:xfrm>
              <a:off x="6136752" y="4234685"/>
              <a:ext cx="588412" cy="104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8404"/>
                  </a:lnTo>
                  <a:lnTo>
                    <a:pt x="588698" y="48404"/>
                  </a:lnTo>
                  <a:lnTo>
                    <a:pt x="588698" y="10483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11 Forma libre"/>
            <p:cNvSpPr/>
            <p:nvPr/>
          </p:nvSpPr>
          <p:spPr>
            <a:xfrm>
              <a:off x="6019304" y="4083716"/>
              <a:ext cx="91609" cy="920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17727" y="45720"/>
                  </a:moveTo>
                  <a:lnTo>
                    <a:pt x="45720" y="45720"/>
                  </a:lnTo>
                  <a:lnTo>
                    <a:pt x="45720" y="6504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12 Forma libre"/>
            <p:cNvSpPr/>
            <p:nvPr/>
          </p:nvSpPr>
          <p:spPr>
            <a:xfrm>
              <a:off x="6090948" y="3753021"/>
              <a:ext cx="91609" cy="920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06302" y="45720"/>
                  </a:moveTo>
                  <a:lnTo>
                    <a:pt x="106302" y="51196"/>
                  </a:lnTo>
                  <a:lnTo>
                    <a:pt x="45720" y="51196"/>
                  </a:lnTo>
                  <a:lnTo>
                    <a:pt x="45720" y="10762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13 Forma libre"/>
            <p:cNvSpPr/>
            <p:nvPr/>
          </p:nvSpPr>
          <p:spPr>
            <a:xfrm>
              <a:off x="6152021" y="3387819"/>
              <a:ext cx="91609" cy="1423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142048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14 Forma libre"/>
            <p:cNvSpPr/>
            <p:nvPr/>
          </p:nvSpPr>
          <p:spPr>
            <a:xfrm>
              <a:off x="5782061" y="2086604"/>
              <a:ext cx="415764" cy="103378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76728"/>
                  </a:lnTo>
                  <a:lnTo>
                    <a:pt x="415690" y="976728"/>
                  </a:lnTo>
                  <a:lnTo>
                    <a:pt x="415690" y="1033156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15 Forma libre"/>
            <p:cNvSpPr/>
            <p:nvPr/>
          </p:nvSpPr>
          <p:spPr>
            <a:xfrm>
              <a:off x="5291130" y="4486302"/>
              <a:ext cx="131541" cy="58231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30669" y="0"/>
                  </a:moveTo>
                  <a:lnTo>
                    <a:pt x="130669" y="526839"/>
                  </a:lnTo>
                  <a:lnTo>
                    <a:pt x="0" y="526839"/>
                  </a:lnTo>
                  <a:lnTo>
                    <a:pt x="0" y="583267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16 Forma libre"/>
            <p:cNvSpPr/>
            <p:nvPr/>
          </p:nvSpPr>
          <p:spPr>
            <a:xfrm>
              <a:off x="5292305" y="4486302"/>
              <a:ext cx="91609" cy="1092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9475" y="0"/>
                  </a:moveTo>
                  <a:lnTo>
                    <a:pt x="129475" y="52857"/>
                  </a:lnTo>
                  <a:lnTo>
                    <a:pt x="45720" y="52857"/>
                  </a:lnTo>
                  <a:lnTo>
                    <a:pt x="45720" y="10928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17 Forma libre"/>
            <p:cNvSpPr/>
            <p:nvPr/>
          </p:nvSpPr>
          <p:spPr>
            <a:xfrm>
              <a:off x="3211135" y="3445331"/>
              <a:ext cx="2211536" cy="55786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00586"/>
                  </a:lnTo>
                  <a:lnTo>
                    <a:pt x="2210631" y="500586"/>
                  </a:lnTo>
                  <a:lnTo>
                    <a:pt x="2210631" y="55701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18 Forma libre"/>
            <p:cNvSpPr/>
            <p:nvPr/>
          </p:nvSpPr>
          <p:spPr>
            <a:xfrm>
              <a:off x="4548862" y="4875946"/>
              <a:ext cx="411066" cy="51904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19369"/>
                  </a:lnTo>
                  <a:lnTo>
                    <a:pt x="410614" y="519369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19 Forma libre"/>
            <p:cNvSpPr/>
            <p:nvPr/>
          </p:nvSpPr>
          <p:spPr>
            <a:xfrm>
              <a:off x="3211135" y="3445331"/>
              <a:ext cx="1008874" cy="4960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38854"/>
                  </a:lnTo>
                  <a:lnTo>
                    <a:pt x="1007885" y="438854"/>
                  </a:lnTo>
                  <a:lnTo>
                    <a:pt x="1007885" y="49528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20 Forma libre"/>
            <p:cNvSpPr/>
            <p:nvPr/>
          </p:nvSpPr>
          <p:spPr>
            <a:xfrm rot="5653719">
              <a:off x="3033986" y="5471834"/>
              <a:ext cx="562181" cy="6212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56498"/>
                  </a:lnTo>
                  <a:lnTo>
                    <a:pt x="459509" y="356498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21 Forma libre"/>
            <p:cNvSpPr/>
            <p:nvPr/>
          </p:nvSpPr>
          <p:spPr>
            <a:xfrm>
              <a:off x="2339675" y="4888887"/>
              <a:ext cx="660055" cy="11358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6428"/>
                  </a:lnTo>
                  <a:lnTo>
                    <a:pt x="659738" y="56428"/>
                  </a:lnTo>
                  <a:lnTo>
                    <a:pt x="659738" y="11285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22 Forma libre"/>
            <p:cNvSpPr/>
            <p:nvPr/>
          </p:nvSpPr>
          <p:spPr>
            <a:xfrm>
              <a:off x="1387175" y="5568968"/>
              <a:ext cx="267780" cy="3407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41424"/>
                  </a:lnTo>
                  <a:lnTo>
                    <a:pt x="267366" y="34142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23 Forma libre"/>
            <p:cNvSpPr/>
            <p:nvPr/>
          </p:nvSpPr>
          <p:spPr>
            <a:xfrm>
              <a:off x="1869885" y="4888887"/>
              <a:ext cx="469790" cy="10208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69808" y="0"/>
                  </a:moveTo>
                  <a:lnTo>
                    <a:pt x="469808" y="44787"/>
                  </a:lnTo>
                  <a:lnTo>
                    <a:pt x="0" y="44787"/>
                  </a:lnTo>
                  <a:lnTo>
                    <a:pt x="0" y="10121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24 Forma libre"/>
            <p:cNvSpPr/>
            <p:nvPr/>
          </p:nvSpPr>
          <p:spPr>
            <a:xfrm>
              <a:off x="2339675" y="3445331"/>
              <a:ext cx="871460" cy="4960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71801" y="0"/>
                  </a:moveTo>
                  <a:lnTo>
                    <a:pt x="871801" y="438854"/>
                  </a:lnTo>
                  <a:lnTo>
                    <a:pt x="0" y="438854"/>
                  </a:lnTo>
                  <a:lnTo>
                    <a:pt x="0" y="49528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25 Forma libre"/>
            <p:cNvSpPr/>
            <p:nvPr/>
          </p:nvSpPr>
          <p:spPr>
            <a:xfrm>
              <a:off x="3201739" y="2213131"/>
              <a:ext cx="2569751" cy="6240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570170" y="0"/>
                  </a:moveTo>
                  <a:lnTo>
                    <a:pt x="2570170" y="566977"/>
                  </a:lnTo>
                  <a:lnTo>
                    <a:pt x="0" y="566977"/>
                  </a:lnTo>
                  <a:lnTo>
                    <a:pt x="0" y="623406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26 Forma libre"/>
            <p:cNvSpPr/>
            <p:nvPr/>
          </p:nvSpPr>
          <p:spPr>
            <a:xfrm>
              <a:off x="5119657" y="1495667"/>
              <a:ext cx="1352995" cy="485978"/>
            </a:xfrm>
            <a:custGeom>
              <a:avLst/>
              <a:gdLst>
                <a:gd name="connsiteX0" fmla="*/ 0 w 1352979"/>
                <a:gd name="connsiteY0" fmla="*/ 0 h 486326"/>
                <a:gd name="connsiteX1" fmla="*/ 1352979 w 1352979"/>
                <a:gd name="connsiteY1" fmla="*/ 0 h 486326"/>
                <a:gd name="connsiteX2" fmla="*/ 1352979 w 1352979"/>
                <a:gd name="connsiteY2" fmla="*/ 486326 h 486326"/>
                <a:gd name="connsiteX3" fmla="*/ 0 w 1352979"/>
                <a:gd name="connsiteY3" fmla="*/ 486326 h 486326"/>
                <a:gd name="connsiteX4" fmla="*/ 0 w 1352979"/>
                <a:gd name="connsiteY4" fmla="*/ 0 h 48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979" h="486326">
                  <a:moveTo>
                    <a:pt x="0" y="0"/>
                  </a:moveTo>
                  <a:lnTo>
                    <a:pt x="1352979" y="0"/>
                  </a:lnTo>
                  <a:lnTo>
                    <a:pt x="1352979" y="486326"/>
                  </a:lnTo>
                  <a:lnTo>
                    <a:pt x="0" y="4863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8890" tIns="8890" rIns="8890" bIns="8890" spcCol="1270" anchor="ctr"/>
            <a:lstStyle/>
            <a:p>
              <a:pPr algn="ctr">
                <a:defRPr/>
              </a:pPr>
              <a:endParaRPr lang="es-MX" sz="1400" b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8" name="27 Forma libre"/>
            <p:cNvSpPr/>
            <p:nvPr/>
          </p:nvSpPr>
          <p:spPr>
            <a:xfrm>
              <a:off x="933828" y="2909029"/>
              <a:ext cx="4555789" cy="736156"/>
            </a:xfrm>
            <a:custGeom>
              <a:avLst/>
              <a:gdLst>
                <a:gd name="connsiteX0" fmla="*/ 0 w 4555783"/>
                <a:gd name="connsiteY0" fmla="*/ 0 h 735976"/>
                <a:gd name="connsiteX1" fmla="*/ 4555783 w 4555783"/>
                <a:gd name="connsiteY1" fmla="*/ 0 h 735976"/>
                <a:gd name="connsiteX2" fmla="*/ 4555783 w 4555783"/>
                <a:gd name="connsiteY2" fmla="*/ 735976 h 735976"/>
                <a:gd name="connsiteX3" fmla="*/ 0 w 4555783"/>
                <a:gd name="connsiteY3" fmla="*/ 735976 h 735976"/>
                <a:gd name="connsiteX4" fmla="*/ 0 w 4555783"/>
                <a:gd name="connsiteY4" fmla="*/ 0 h 73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5783" h="735976">
                  <a:moveTo>
                    <a:pt x="0" y="0"/>
                  </a:moveTo>
                  <a:lnTo>
                    <a:pt x="4555783" y="0"/>
                  </a:lnTo>
                  <a:lnTo>
                    <a:pt x="4555783" y="735976"/>
                  </a:lnTo>
                  <a:lnTo>
                    <a:pt x="0" y="7359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>
                <a:defRPr/>
              </a:pPr>
              <a:r>
                <a:rPr lang="es-MX" sz="2000" dirty="0">
                  <a:solidFill>
                    <a:schemeClr val="bg1"/>
                  </a:solidFill>
                  <a:latin typeface="Arial Narrow" pitchFamily="34" charset="0"/>
                </a:rPr>
                <a:t>MENOR INCIDENCIA DE ENFERMEDADES EN ADULTOS</a:t>
              </a:r>
            </a:p>
          </p:txBody>
        </p:sp>
        <p:sp>
          <p:nvSpPr>
            <p:cNvPr id="29" name="28 Forma libre"/>
            <p:cNvSpPr/>
            <p:nvPr/>
          </p:nvSpPr>
          <p:spPr>
            <a:xfrm>
              <a:off x="1586836" y="3941373"/>
              <a:ext cx="1505677" cy="947514"/>
            </a:xfrm>
            <a:custGeom>
              <a:avLst/>
              <a:gdLst>
                <a:gd name="connsiteX0" fmla="*/ 0 w 1505433"/>
                <a:gd name="connsiteY0" fmla="*/ 0 h 948152"/>
                <a:gd name="connsiteX1" fmla="*/ 1505433 w 1505433"/>
                <a:gd name="connsiteY1" fmla="*/ 0 h 948152"/>
                <a:gd name="connsiteX2" fmla="*/ 1505433 w 1505433"/>
                <a:gd name="connsiteY2" fmla="*/ 948152 h 948152"/>
                <a:gd name="connsiteX3" fmla="*/ 0 w 1505433"/>
                <a:gd name="connsiteY3" fmla="*/ 948152 h 948152"/>
                <a:gd name="connsiteX4" fmla="*/ 0 w 1505433"/>
                <a:gd name="connsiteY4" fmla="*/ 0 h 9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5433" h="948152">
                  <a:moveTo>
                    <a:pt x="0" y="0"/>
                  </a:moveTo>
                  <a:lnTo>
                    <a:pt x="1505433" y="0"/>
                  </a:lnTo>
                  <a:lnTo>
                    <a:pt x="1505433" y="948152"/>
                  </a:lnTo>
                  <a:lnTo>
                    <a:pt x="0" y="948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>
                <a:defRPr/>
              </a:pPr>
              <a:r>
                <a:rPr lang="es-MX" sz="1600" b="0" dirty="0">
                  <a:solidFill>
                    <a:schemeClr val="tx1"/>
                  </a:solidFill>
                  <a:latin typeface="Arial" charset="0"/>
                </a:rPr>
                <a:t>NUTRICIÓN MEJORADA</a:t>
              </a:r>
              <a:endParaRPr lang="es-ES" sz="1600" b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0" name="29 Forma libre"/>
            <p:cNvSpPr/>
            <p:nvPr/>
          </p:nvSpPr>
          <p:spPr>
            <a:xfrm>
              <a:off x="1266205" y="4990971"/>
              <a:ext cx="1207360" cy="577998"/>
            </a:xfrm>
            <a:custGeom>
              <a:avLst/>
              <a:gdLst>
                <a:gd name="connsiteX0" fmla="*/ 0 w 1206620"/>
                <a:gd name="connsiteY0" fmla="*/ 0 h 578234"/>
                <a:gd name="connsiteX1" fmla="*/ 1206620 w 1206620"/>
                <a:gd name="connsiteY1" fmla="*/ 0 h 578234"/>
                <a:gd name="connsiteX2" fmla="*/ 1206620 w 1206620"/>
                <a:gd name="connsiteY2" fmla="*/ 578234 h 578234"/>
                <a:gd name="connsiteX3" fmla="*/ 0 w 1206620"/>
                <a:gd name="connsiteY3" fmla="*/ 578234 h 578234"/>
                <a:gd name="connsiteX4" fmla="*/ 0 w 1206620"/>
                <a:gd name="connsiteY4" fmla="*/ 0 h 57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620" h="578234">
                  <a:moveTo>
                    <a:pt x="0" y="0"/>
                  </a:moveTo>
                  <a:lnTo>
                    <a:pt x="1206620" y="0"/>
                  </a:lnTo>
                  <a:lnTo>
                    <a:pt x="1206620" y="578234"/>
                  </a:lnTo>
                  <a:lnTo>
                    <a:pt x="0" y="5782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8890" tIns="8890" rIns="8890" bIns="8890" spcCol="1270" anchor="ctr"/>
            <a:lstStyle/>
            <a:p>
              <a:pPr algn="ctr">
                <a:defRPr/>
              </a:pPr>
              <a:r>
                <a:rPr lang="es-ES" sz="1400" b="0" dirty="0">
                  <a:solidFill>
                    <a:schemeClr val="tx1"/>
                  </a:solidFill>
                  <a:latin typeface="Arial" charset="0"/>
                </a:rPr>
                <a:t>DIETA ADECUADA</a:t>
              </a:r>
            </a:p>
          </p:txBody>
        </p:sp>
        <p:sp>
          <p:nvSpPr>
            <p:cNvPr id="31" name="30 Forma libre"/>
            <p:cNvSpPr/>
            <p:nvPr/>
          </p:nvSpPr>
          <p:spPr>
            <a:xfrm>
              <a:off x="1443550" y="5694058"/>
              <a:ext cx="1088739" cy="432779"/>
            </a:xfrm>
            <a:custGeom>
              <a:avLst/>
              <a:gdLst>
                <a:gd name="connsiteX0" fmla="*/ 0 w 1088744"/>
                <a:gd name="connsiteY0" fmla="*/ 0 h 431889"/>
                <a:gd name="connsiteX1" fmla="*/ 1088744 w 1088744"/>
                <a:gd name="connsiteY1" fmla="*/ 0 h 431889"/>
                <a:gd name="connsiteX2" fmla="*/ 1088744 w 1088744"/>
                <a:gd name="connsiteY2" fmla="*/ 431889 h 431889"/>
                <a:gd name="connsiteX3" fmla="*/ 0 w 1088744"/>
                <a:gd name="connsiteY3" fmla="*/ 431889 h 431889"/>
                <a:gd name="connsiteX4" fmla="*/ 0 w 1088744"/>
                <a:gd name="connsiteY4" fmla="*/ 0 h 43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8744" h="431889">
                  <a:moveTo>
                    <a:pt x="0" y="0"/>
                  </a:moveTo>
                  <a:lnTo>
                    <a:pt x="1088744" y="0"/>
                  </a:lnTo>
                  <a:lnTo>
                    <a:pt x="1088744" y="431889"/>
                  </a:lnTo>
                  <a:lnTo>
                    <a:pt x="0" y="4318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200" dirty="0">
                  <a:solidFill>
                    <a:schemeClr val="tx1"/>
                  </a:solidFill>
                </a:rPr>
                <a:t>ACCESO A ALIM . ADEC</a:t>
              </a:r>
            </a:p>
          </p:txBody>
        </p:sp>
        <p:sp>
          <p:nvSpPr>
            <p:cNvPr id="32" name="31 Forma libre"/>
            <p:cNvSpPr/>
            <p:nvPr/>
          </p:nvSpPr>
          <p:spPr>
            <a:xfrm>
              <a:off x="2432458" y="5002473"/>
              <a:ext cx="1134543" cy="539177"/>
            </a:xfrm>
            <a:custGeom>
              <a:avLst/>
              <a:gdLst>
                <a:gd name="connsiteX0" fmla="*/ 0 w 1134978"/>
                <a:gd name="connsiteY0" fmla="*/ 0 h 539984"/>
                <a:gd name="connsiteX1" fmla="*/ 1134978 w 1134978"/>
                <a:gd name="connsiteY1" fmla="*/ 0 h 539984"/>
                <a:gd name="connsiteX2" fmla="*/ 1134978 w 1134978"/>
                <a:gd name="connsiteY2" fmla="*/ 539984 h 539984"/>
                <a:gd name="connsiteX3" fmla="*/ 0 w 1134978"/>
                <a:gd name="connsiteY3" fmla="*/ 539984 h 539984"/>
                <a:gd name="connsiteX4" fmla="*/ 0 w 1134978"/>
                <a:gd name="connsiteY4" fmla="*/ 0 h 5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978" h="539984">
                  <a:moveTo>
                    <a:pt x="0" y="0"/>
                  </a:moveTo>
                  <a:lnTo>
                    <a:pt x="1134978" y="0"/>
                  </a:lnTo>
                  <a:lnTo>
                    <a:pt x="1134978" y="539984"/>
                  </a:lnTo>
                  <a:lnTo>
                    <a:pt x="0" y="539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8890" tIns="8890" rIns="8890" bIns="8890" spcCol="1270" anchor="ctr"/>
            <a:lstStyle/>
            <a:p>
              <a:pPr algn="ctr">
                <a:defRPr/>
              </a:pPr>
              <a:r>
                <a:rPr lang="es-ES" sz="1400" b="0" dirty="0">
                  <a:solidFill>
                    <a:schemeClr val="tx1"/>
                  </a:solidFill>
                  <a:latin typeface="Arial" charset="0"/>
                </a:rPr>
                <a:t>CONOC. IMP DIETA</a:t>
              </a:r>
            </a:p>
          </p:txBody>
        </p:sp>
        <p:sp>
          <p:nvSpPr>
            <p:cNvPr id="33" name="32 Forma libre"/>
            <p:cNvSpPr/>
            <p:nvPr/>
          </p:nvSpPr>
          <p:spPr>
            <a:xfrm>
              <a:off x="2882282" y="5734316"/>
              <a:ext cx="947801" cy="497481"/>
            </a:xfrm>
            <a:custGeom>
              <a:avLst/>
              <a:gdLst>
                <a:gd name="connsiteX0" fmla="*/ 0 w 948270"/>
                <a:gd name="connsiteY0" fmla="*/ 0 h 360426"/>
                <a:gd name="connsiteX1" fmla="*/ 948270 w 948270"/>
                <a:gd name="connsiteY1" fmla="*/ 0 h 360426"/>
                <a:gd name="connsiteX2" fmla="*/ 948270 w 948270"/>
                <a:gd name="connsiteY2" fmla="*/ 360426 h 360426"/>
                <a:gd name="connsiteX3" fmla="*/ 0 w 948270"/>
                <a:gd name="connsiteY3" fmla="*/ 360426 h 360426"/>
                <a:gd name="connsiteX4" fmla="*/ 0 w 948270"/>
                <a:gd name="connsiteY4" fmla="*/ 0 h 36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8270" h="360426">
                  <a:moveTo>
                    <a:pt x="0" y="0"/>
                  </a:moveTo>
                  <a:lnTo>
                    <a:pt x="948270" y="0"/>
                  </a:lnTo>
                  <a:lnTo>
                    <a:pt x="948270" y="360426"/>
                  </a:lnTo>
                  <a:lnTo>
                    <a:pt x="0" y="360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1200" dirty="0">
                  <a:solidFill>
                    <a:schemeClr val="tx1"/>
                  </a:solidFill>
                </a:rPr>
                <a:t>CAPACITACION</a:t>
              </a:r>
            </a:p>
          </p:txBody>
        </p:sp>
        <p:sp>
          <p:nvSpPr>
            <p:cNvPr id="34" name="33 Forma libre"/>
            <p:cNvSpPr/>
            <p:nvPr/>
          </p:nvSpPr>
          <p:spPr>
            <a:xfrm>
              <a:off x="3334455" y="3941373"/>
              <a:ext cx="1769934" cy="934573"/>
            </a:xfrm>
            <a:custGeom>
              <a:avLst/>
              <a:gdLst>
                <a:gd name="connsiteX0" fmla="*/ 0 w 1770264"/>
                <a:gd name="connsiteY0" fmla="*/ 0 h 934743"/>
                <a:gd name="connsiteX1" fmla="*/ 1770264 w 1770264"/>
                <a:gd name="connsiteY1" fmla="*/ 0 h 934743"/>
                <a:gd name="connsiteX2" fmla="*/ 1770264 w 1770264"/>
                <a:gd name="connsiteY2" fmla="*/ 934743 h 934743"/>
                <a:gd name="connsiteX3" fmla="*/ 0 w 1770264"/>
                <a:gd name="connsiteY3" fmla="*/ 934743 h 934743"/>
                <a:gd name="connsiteX4" fmla="*/ 0 w 1770264"/>
                <a:gd name="connsiteY4" fmla="*/ 0 h 93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0264" h="934743">
                  <a:moveTo>
                    <a:pt x="0" y="0"/>
                  </a:moveTo>
                  <a:lnTo>
                    <a:pt x="1770264" y="0"/>
                  </a:lnTo>
                  <a:lnTo>
                    <a:pt x="1770264" y="934743"/>
                  </a:lnTo>
                  <a:lnTo>
                    <a:pt x="0" y="9347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8890" tIns="8890" rIns="8890" bIns="8890" spcCol="1270" anchor="ctr"/>
            <a:lstStyle/>
            <a:p>
              <a:pPr algn="ctr">
                <a:defRPr/>
              </a:pPr>
              <a:r>
                <a:rPr lang="es-ES" sz="1400" b="0" dirty="0">
                  <a:solidFill>
                    <a:schemeClr val="tx1"/>
                  </a:solidFill>
                  <a:latin typeface="Arial" charset="0"/>
                </a:rPr>
                <a:t>ACCESO A SERVICIOS MEDICOS ADECUADOS</a:t>
              </a:r>
            </a:p>
          </p:txBody>
        </p:sp>
        <p:sp>
          <p:nvSpPr>
            <p:cNvPr id="35" name="34 Forma libre"/>
            <p:cNvSpPr/>
            <p:nvPr/>
          </p:nvSpPr>
          <p:spPr>
            <a:xfrm>
              <a:off x="3921692" y="5024041"/>
              <a:ext cx="1052330" cy="743345"/>
            </a:xfrm>
            <a:custGeom>
              <a:avLst/>
              <a:gdLst>
                <a:gd name="connsiteX0" fmla="*/ 0 w 1052506"/>
                <a:gd name="connsiteY0" fmla="*/ 0 h 743172"/>
                <a:gd name="connsiteX1" fmla="*/ 1052506 w 1052506"/>
                <a:gd name="connsiteY1" fmla="*/ 0 h 743172"/>
                <a:gd name="connsiteX2" fmla="*/ 1052506 w 1052506"/>
                <a:gd name="connsiteY2" fmla="*/ 743172 h 743172"/>
                <a:gd name="connsiteX3" fmla="*/ 0 w 1052506"/>
                <a:gd name="connsiteY3" fmla="*/ 743172 h 743172"/>
                <a:gd name="connsiteX4" fmla="*/ 0 w 1052506"/>
                <a:gd name="connsiteY4" fmla="*/ 0 h 74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506" h="743172">
                  <a:moveTo>
                    <a:pt x="0" y="0"/>
                  </a:moveTo>
                  <a:lnTo>
                    <a:pt x="1052506" y="0"/>
                  </a:lnTo>
                  <a:lnTo>
                    <a:pt x="1052506" y="743172"/>
                  </a:lnTo>
                  <a:lnTo>
                    <a:pt x="0" y="743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r>
                <a:rPr lang="es-ES" sz="1200" b="0" dirty="0">
                  <a:solidFill>
                    <a:schemeClr val="tx1"/>
                  </a:solidFill>
                  <a:latin typeface="Arial" charset="0"/>
                </a:rPr>
                <a:t>INCREMENTO EN MEDICOS  ESP.</a:t>
              </a:r>
            </a:p>
          </p:txBody>
        </p:sp>
        <p:sp>
          <p:nvSpPr>
            <p:cNvPr id="36" name="35 Forma libre"/>
            <p:cNvSpPr/>
            <p:nvPr/>
          </p:nvSpPr>
          <p:spPr>
            <a:xfrm>
              <a:off x="5192474" y="4003199"/>
              <a:ext cx="459220" cy="483103"/>
            </a:xfrm>
            <a:custGeom>
              <a:avLst/>
              <a:gdLst>
                <a:gd name="connsiteX0" fmla="*/ 0 w 459122"/>
                <a:gd name="connsiteY0" fmla="*/ 0 h 482696"/>
                <a:gd name="connsiteX1" fmla="*/ 459122 w 459122"/>
                <a:gd name="connsiteY1" fmla="*/ 0 h 482696"/>
                <a:gd name="connsiteX2" fmla="*/ 459122 w 459122"/>
                <a:gd name="connsiteY2" fmla="*/ 482696 h 482696"/>
                <a:gd name="connsiteX3" fmla="*/ 0 w 459122"/>
                <a:gd name="connsiteY3" fmla="*/ 482696 h 482696"/>
                <a:gd name="connsiteX4" fmla="*/ 0 w 459122"/>
                <a:gd name="connsiteY4" fmla="*/ 0 h 48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22" h="482696">
                  <a:moveTo>
                    <a:pt x="0" y="0"/>
                  </a:moveTo>
                  <a:lnTo>
                    <a:pt x="459122" y="0"/>
                  </a:lnTo>
                  <a:lnTo>
                    <a:pt x="459122" y="482696"/>
                  </a:lnTo>
                  <a:lnTo>
                    <a:pt x="0" y="4826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r>
                <a:rPr lang="es-ES" sz="1200" b="0" dirty="0">
                  <a:solidFill>
                    <a:schemeClr val="tx1"/>
                  </a:solidFill>
                  <a:latin typeface="Arial" charset="0"/>
                </a:rPr>
                <a:t>-- - - --</a:t>
              </a:r>
            </a:p>
          </p:txBody>
        </p:sp>
        <p:sp>
          <p:nvSpPr>
            <p:cNvPr id="37" name="36 Forma libre"/>
            <p:cNvSpPr/>
            <p:nvPr/>
          </p:nvSpPr>
          <p:spPr>
            <a:xfrm>
              <a:off x="5140797" y="4595575"/>
              <a:ext cx="394624" cy="368078"/>
            </a:xfrm>
            <a:custGeom>
              <a:avLst/>
              <a:gdLst>
                <a:gd name="connsiteX0" fmla="*/ 0 w 394251"/>
                <a:gd name="connsiteY0" fmla="*/ 0 h 369248"/>
                <a:gd name="connsiteX1" fmla="*/ 394251 w 394251"/>
                <a:gd name="connsiteY1" fmla="*/ 0 h 369248"/>
                <a:gd name="connsiteX2" fmla="*/ 394251 w 394251"/>
                <a:gd name="connsiteY2" fmla="*/ 369248 h 369248"/>
                <a:gd name="connsiteX3" fmla="*/ 0 w 394251"/>
                <a:gd name="connsiteY3" fmla="*/ 369248 h 369248"/>
                <a:gd name="connsiteX4" fmla="*/ 0 w 394251"/>
                <a:gd name="connsiteY4" fmla="*/ 0 h 36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251" h="369248">
                  <a:moveTo>
                    <a:pt x="0" y="0"/>
                  </a:moveTo>
                  <a:lnTo>
                    <a:pt x="394251" y="0"/>
                  </a:lnTo>
                  <a:lnTo>
                    <a:pt x="394251" y="369248"/>
                  </a:lnTo>
                  <a:lnTo>
                    <a:pt x="0" y="369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r>
                <a:rPr lang="es-ES" sz="1200" b="0" dirty="0">
                  <a:solidFill>
                    <a:schemeClr val="tx1"/>
                  </a:solidFill>
                  <a:latin typeface="Arial" charset="0"/>
                </a:rPr>
                <a:t>- - - -</a:t>
              </a:r>
            </a:p>
          </p:txBody>
        </p:sp>
        <p:sp>
          <p:nvSpPr>
            <p:cNvPr id="38" name="37 Forma libre"/>
            <p:cNvSpPr/>
            <p:nvPr/>
          </p:nvSpPr>
          <p:spPr>
            <a:xfrm>
              <a:off x="5023350" y="5068612"/>
              <a:ext cx="536735" cy="268870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r>
                <a:rPr lang="es-ES" sz="1200" b="0" dirty="0">
                  <a:solidFill>
                    <a:schemeClr val="tx1"/>
                  </a:solidFill>
                  <a:latin typeface="Arial" charset="0"/>
                </a:rPr>
                <a:t>- - - -</a:t>
              </a:r>
            </a:p>
          </p:txBody>
        </p:sp>
        <p:sp>
          <p:nvSpPr>
            <p:cNvPr id="39" name="38 Forma libre"/>
            <p:cNvSpPr/>
            <p:nvPr/>
          </p:nvSpPr>
          <p:spPr>
            <a:xfrm>
              <a:off x="5928870" y="2865895"/>
              <a:ext cx="536735" cy="267432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200" dirty="0"/>
            </a:p>
          </p:txBody>
        </p:sp>
        <p:sp>
          <p:nvSpPr>
            <p:cNvPr id="40" name="39 Forma libre"/>
            <p:cNvSpPr/>
            <p:nvPr/>
          </p:nvSpPr>
          <p:spPr>
            <a:xfrm>
              <a:off x="5928870" y="3705573"/>
              <a:ext cx="536735" cy="268870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endParaRPr lang="es-ES" sz="1200" b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1" name="40 Forma libre"/>
            <p:cNvSpPr/>
            <p:nvPr/>
          </p:nvSpPr>
          <p:spPr>
            <a:xfrm>
              <a:off x="5867798" y="4487739"/>
              <a:ext cx="537910" cy="268870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endParaRPr lang="es-MX" sz="1200" b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2" name="41 Forma libre"/>
            <p:cNvSpPr/>
            <p:nvPr/>
          </p:nvSpPr>
          <p:spPr>
            <a:xfrm>
              <a:off x="5796154" y="5205204"/>
              <a:ext cx="537910" cy="268869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endParaRPr lang="es-MX" sz="1200" b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3" name="42 Forma libre"/>
            <p:cNvSpPr/>
            <p:nvPr/>
          </p:nvSpPr>
          <p:spPr>
            <a:xfrm>
              <a:off x="6457384" y="5205204"/>
              <a:ext cx="536735" cy="268869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>
                <a:defRPr/>
              </a:pPr>
              <a:endParaRPr lang="es-MX" sz="1200" b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4" name="43 Forma libre"/>
            <p:cNvSpPr/>
            <p:nvPr/>
          </p:nvSpPr>
          <p:spPr>
            <a:xfrm>
              <a:off x="6516108" y="3770275"/>
              <a:ext cx="536735" cy="268869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200" dirty="0"/>
            </a:p>
          </p:txBody>
        </p:sp>
        <p:sp>
          <p:nvSpPr>
            <p:cNvPr id="45" name="44 Forma libre"/>
            <p:cNvSpPr/>
            <p:nvPr/>
          </p:nvSpPr>
          <p:spPr>
            <a:xfrm>
              <a:off x="6632380" y="4552441"/>
              <a:ext cx="537910" cy="268869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200" dirty="0"/>
            </a:p>
          </p:txBody>
        </p:sp>
        <p:sp>
          <p:nvSpPr>
            <p:cNvPr id="46" name="45 Forma libre"/>
            <p:cNvSpPr/>
            <p:nvPr/>
          </p:nvSpPr>
          <p:spPr>
            <a:xfrm>
              <a:off x="5598842" y="2148431"/>
              <a:ext cx="537910" cy="267432"/>
            </a:xfrm>
            <a:custGeom>
              <a:avLst/>
              <a:gdLst>
                <a:gd name="connsiteX0" fmla="*/ 0 w 537412"/>
                <a:gd name="connsiteY0" fmla="*/ 0 h 268706"/>
                <a:gd name="connsiteX1" fmla="*/ 537412 w 537412"/>
                <a:gd name="connsiteY1" fmla="*/ 0 h 268706"/>
                <a:gd name="connsiteX2" fmla="*/ 537412 w 537412"/>
                <a:gd name="connsiteY2" fmla="*/ 268706 h 268706"/>
                <a:gd name="connsiteX3" fmla="*/ 0 w 537412"/>
                <a:gd name="connsiteY3" fmla="*/ 268706 h 268706"/>
                <a:gd name="connsiteX4" fmla="*/ 0 w 537412"/>
                <a:gd name="connsiteY4" fmla="*/ 0 h 2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412" h="268706">
                  <a:moveTo>
                    <a:pt x="0" y="0"/>
                  </a:moveTo>
                  <a:lnTo>
                    <a:pt x="537412" y="0"/>
                  </a:lnTo>
                  <a:lnTo>
                    <a:pt x="537412" y="268706"/>
                  </a:lnTo>
                  <a:lnTo>
                    <a:pt x="0" y="268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MX" sz="1200" dirty="0"/>
            </a:p>
          </p:txBody>
        </p:sp>
        <p:sp>
          <p:nvSpPr>
            <p:cNvPr id="47" name="46 Forma libre"/>
            <p:cNvSpPr/>
            <p:nvPr/>
          </p:nvSpPr>
          <p:spPr>
            <a:xfrm>
              <a:off x="590881" y="1952889"/>
              <a:ext cx="3943887" cy="777852"/>
            </a:xfrm>
            <a:custGeom>
              <a:avLst/>
              <a:gdLst>
                <a:gd name="connsiteX0" fmla="*/ 0 w 3944228"/>
                <a:gd name="connsiteY0" fmla="*/ 129858 h 779135"/>
                <a:gd name="connsiteX1" fmla="*/ 38035 w 3944228"/>
                <a:gd name="connsiteY1" fmla="*/ 38035 h 779135"/>
                <a:gd name="connsiteX2" fmla="*/ 129859 w 3944228"/>
                <a:gd name="connsiteY2" fmla="*/ 1 h 779135"/>
                <a:gd name="connsiteX3" fmla="*/ 3814370 w 3944228"/>
                <a:gd name="connsiteY3" fmla="*/ 0 h 779135"/>
                <a:gd name="connsiteX4" fmla="*/ 3906193 w 3944228"/>
                <a:gd name="connsiteY4" fmla="*/ 38035 h 779135"/>
                <a:gd name="connsiteX5" fmla="*/ 3944227 w 3944228"/>
                <a:gd name="connsiteY5" fmla="*/ 129859 h 779135"/>
                <a:gd name="connsiteX6" fmla="*/ 3944228 w 3944228"/>
                <a:gd name="connsiteY6" fmla="*/ 649277 h 779135"/>
                <a:gd name="connsiteX7" fmla="*/ 3906193 w 3944228"/>
                <a:gd name="connsiteY7" fmla="*/ 741100 h 779135"/>
                <a:gd name="connsiteX8" fmla="*/ 3814369 w 3944228"/>
                <a:gd name="connsiteY8" fmla="*/ 779135 h 779135"/>
                <a:gd name="connsiteX9" fmla="*/ 129858 w 3944228"/>
                <a:gd name="connsiteY9" fmla="*/ 779135 h 779135"/>
                <a:gd name="connsiteX10" fmla="*/ 38035 w 3944228"/>
                <a:gd name="connsiteY10" fmla="*/ 741100 h 779135"/>
                <a:gd name="connsiteX11" fmla="*/ 1 w 3944228"/>
                <a:gd name="connsiteY11" fmla="*/ 649276 h 779135"/>
                <a:gd name="connsiteX12" fmla="*/ 0 w 3944228"/>
                <a:gd name="connsiteY12" fmla="*/ 129858 h 77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44228" h="779135">
                  <a:moveTo>
                    <a:pt x="0" y="129858"/>
                  </a:moveTo>
                  <a:cubicBezTo>
                    <a:pt x="0" y="95418"/>
                    <a:pt x="13682" y="62388"/>
                    <a:pt x="38035" y="38035"/>
                  </a:cubicBezTo>
                  <a:cubicBezTo>
                    <a:pt x="62388" y="13682"/>
                    <a:pt x="95418" y="1"/>
                    <a:pt x="129859" y="1"/>
                  </a:cubicBezTo>
                  <a:lnTo>
                    <a:pt x="3814370" y="0"/>
                  </a:lnTo>
                  <a:cubicBezTo>
                    <a:pt x="3848810" y="0"/>
                    <a:pt x="3881840" y="13682"/>
                    <a:pt x="3906193" y="38035"/>
                  </a:cubicBezTo>
                  <a:cubicBezTo>
                    <a:pt x="3930546" y="62388"/>
                    <a:pt x="3944227" y="95418"/>
                    <a:pt x="3944227" y="129859"/>
                  </a:cubicBezTo>
                  <a:cubicBezTo>
                    <a:pt x="3944227" y="302998"/>
                    <a:pt x="3944228" y="476138"/>
                    <a:pt x="3944228" y="649277"/>
                  </a:cubicBezTo>
                  <a:cubicBezTo>
                    <a:pt x="3944228" y="683717"/>
                    <a:pt x="3930547" y="716747"/>
                    <a:pt x="3906193" y="741100"/>
                  </a:cubicBezTo>
                  <a:cubicBezTo>
                    <a:pt x="3881840" y="765453"/>
                    <a:pt x="3848810" y="779135"/>
                    <a:pt x="3814369" y="779135"/>
                  </a:cubicBezTo>
                  <a:lnTo>
                    <a:pt x="129858" y="779135"/>
                  </a:lnTo>
                  <a:cubicBezTo>
                    <a:pt x="95418" y="779135"/>
                    <a:pt x="62388" y="765454"/>
                    <a:pt x="38035" y="741100"/>
                  </a:cubicBezTo>
                  <a:cubicBezTo>
                    <a:pt x="13682" y="716747"/>
                    <a:pt x="1" y="683717"/>
                    <a:pt x="1" y="649276"/>
                  </a:cubicBezTo>
                  <a:cubicBezTo>
                    <a:pt x="1" y="476137"/>
                    <a:pt x="0" y="302997"/>
                    <a:pt x="0" y="12985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0734" tIns="50734" rIns="50734" bIns="50734" spcCol="1270" anchor="ctr"/>
            <a:lstStyle/>
            <a:p>
              <a:pPr algn="ctr">
                <a:defRPr/>
              </a:pPr>
              <a:r>
                <a:rPr lang="es-MX" sz="2000" dirty="0">
                  <a:solidFill>
                    <a:schemeClr val="bg1"/>
                  </a:solidFill>
                  <a:latin typeface="Arial Narrow" pitchFamily="34" charset="0"/>
                </a:rPr>
                <a:t>POBLACIÓN ADULTA MAYOR CON CALIDAD DE VIDA MEJORADA</a:t>
              </a:r>
              <a:endParaRPr lang="es-ES" sz="2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280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3600" smtClean="0"/>
              <a:t>Árbol de objetivos. Selección de nivel y alternativa</a:t>
            </a:r>
            <a:endParaRPr lang="es-ES" sz="3600" smtClean="0"/>
          </a:p>
        </p:txBody>
      </p:sp>
      <p:pic>
        <p:nvPicPr>
          <p:cNvPr id="12800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4" name="49 CuadroTexto"/>
          <p:cNvSpPr txBox="1">
            <a:spLocks noChangeArrowheads="1"/>
          </p:cNvSpPr>
          <p:nvPr/>
        </p:nvSpPr>
        <p:spPr bwMode="auto">
          <a:xfrm>
            <a:off x="5508625" y="6464300"/>
            <a:ext cx="28352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200" b="0"/>
              <a:t>Fuente. Con base en CEPAL 2007-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-26988"/>
            <a:ext cx="8229600" cy="1143001"/>
          </a:xfrm>
        </p:spPr>
        <p:txBody>
          <a:bodyPr/>
          <a:lstStyle/>
          <a:p>
            <a:pPr eaLnBrk="1" hangingPunct="1"/>
            <a:r>
              <a:rPr lang="es-MX" smtClean="0"/>
              <a:t>Análisis de la población</a:t>
            </a:r>
            <a:endParaRPr lang="es-ES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9750" y="1557338"/>
            <a:ext cx="5402263" cy="4687887"/>
            <a:chOff x="-251" y="864"/>
            <a:chExt cx="3179" cy="3493"/>
          </a:xfrm>
        </p:grpSpPr>
        <p:sp>
          <p:nvSpPr>
            <p:cNvPr id="129031" name="Oval 4"/>
            <p:cNvSpPr>
              <a:spLocks noChangeArrowheads="1"/>
            </p:cNvSpPr>
            <p:nvPr/>
          </p:nvSpPr>
          <p:spPr bwMode="auto">
            <a:xfrm>
              <a:off x="384" y="864"/>
              <a:ext cx="2544" cy="24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s-ES_tradnl" sz="1600">
                <a:solidFill>
                  <a:srgbClr val="0033CC"/>
                </a:solidFill>
                <a:latin typeface="Times New Roman" pitchFamily="18" charset="0"/>
              </a:endParaRPr>
            </a:p>
          </p:txBody>
        </p:sp>
        <p:sp>
          <p:nvSpPr>
            <p:cNvPr id="129032" name="Oval 5"/>
            <p:cNvSpPr>
              <a:spLocks noChangeArrowheads="1"/>
            </p:cNvSpPr>
            <p:nvPr/>
          </p:nvSpPr>
          <p:spPr bwMode="auto">
            <a:xfrm>
              <a:off x="596" y="2064"/>
              <a:ext cx="2119" cy="960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s-ES" sz="2000">
                  <a:solidFill>
                    <a:srgbClr val="0033CC"/>
                  </a:solidFill>
                  <a:latin typeface="Trebuchet MS" pitchFamily="34" charset="0"/>
                </a:rPr>
                <a:t>POBLACIÓN</a:t>
              </a:r>
            </a:p>
            <a:p>
              <a:pPr eaLnBrk="0" hangingPunct="0"/>
              <a:r>
                <a:rPr lang="es-ES" sz="2000">
                  <a:solidFill>
                    <a:srgbClr val="0033CC"/>
                  </a:solidFill>
                  <a:latin typeface="Trebuchet MS" pitchFamily="34" charset="0"/>
                </a:rPr>
                <a:t>OBJETIVO</a:t>
              </a:r>
            </a:p>
          </p:txBody>
        </p:sp>
        <p:sp>
          <p:nvSpPr>
            <p:cNvPr id="129033" name="Rectangle 6"/>
            <p:cNvSpPr>
              <a:spLocks noChangeArrowheads="1"/>
            </p:cNvSpPr>
            <p:nvPr/>
          </p:nvSpPr>
          <p:spPr bwMode="auto">
            <a:xfrm>
              <a:off x="624" y="1440"/>
              <a:ext cx="2112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s-ES" sz="2400">
                  <a:solidFill>
                    <a:srgbClr val="000099"/>
                  </a:solidFill>
                  <a:latin typeface="Trebuchet MS" pitchFamily="34" charset="0"/>
                </a:rPr>
                <a:t>POBLACIÓN </a:t>
              </a:r>
              <a:endParaRPr lang="es-ES_tradnl" sz="2400">
                <a:solidFill>
                  <a:srgbClr val="000099"/>
                </a:solidFill>
                <a:latin typeface="Trebuchet MS" pitchFamily="34" charset="0"/>
              </a:endParaRPr>
            </a:p>
            <a:p>
              <a:pPr algn="ctr" eaLnBrk="0" hangingPunct="0"/>
              <a:r>
                <a:rPr lang="es-ES_tradnl" sz="2400">
                  <a:solidFill>
                    <a:srgbClr val="000099"/>
                  </a:solidFill>
                  <a:latin typeface="Trebuchet MS" pitchFamily="34" charset="0"/>
                </a:rPr>
                <a:t>POTENCIAL</a:t>
              </a:r>
              <a:endParaRPr lang="es-ES" sz="1600">
                <a:solidFill>
                  <a:srgbClr val="0033CC"/>
                </a:solidFill>
                <a:latin typeface="Trebuchet MS" pitchFamily="34" charset="0"/>
              </a:endParaRPr>
            </a:p>
          </p:txBody>
        </p:sp>
        <p:sp>
          <p:nvSpPr>
            <p:cNvPr id="129034" name="Line 7"/>
            <p:cNvSpPr>
              <a:spLocks noChangeShapeType="1"/>
            </p:cNvSpPr>
            <p:nvPr/>
          </p:nvSpPr>
          <p:spPr bwMode="auto">
            <a:xfrm flipH="1">
              <a:off x="342" y="3024"/>
              <a:ext cx="1338" cy="57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129035" name="Text Box 8"/>
            <p:cNvSpPr txBox="1">
              <a:spLocks noChangeArrowheads="1"/>
            </p:cNvSpPr>
            <p:nvPr/>
          </p:nvSpPr>
          <p:spPr bwMode="auto">
            <a:xfrm>
              <a:off x="-251" y="3600"/>
              <a:ext cx="1968" cy="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2400">
                  <a:latin typeface="Trebuchet MS" pitchFamily="34" charset="0"/>
                </a:rPr>
                <a:t>POBLACIÓN </a:t>
              </a:r>
            </a:p>
            <a:p>
              <a:pPr>
                <a:spcBef>
                  <a:spcPct val="50000"/>
                </a:spcBef>
              </a:pPr>
              <a:r>
                <a:rPr lang="es-ES_tradnl" sz="2400">
                  <a:latin typeface="Trebuchet MS" pitchFamily="34" charset="0"/>
                </a:rPr>
                <a:t>META DEL PROGRAMA</a:t>
              </a:r>
              <a:endParaRPr lang="es-ES" sz="2400">
                <a:latin typeface="Trebuchet MS" pitchFamily="34" charset="0"/>
              </a:endParaRPr>
            </a:p>
          </p:txBody>
        </p:sp>
      </p:grpSp>
      <p:sp>
        <p:nvSpPr>
          <p:cNvPr id="129027" name="Oval 9"/>
          <p:cNvSpPr>
            <a:spLocks noChangeArrowheads="1"/>
          </p:cNvSpPr>
          <p:nvPr/>
        </p:nvSpPr>
        <p:spPr bwMode="auto">
          <a:xfrm>
            <a:off x="1331913" y="1196975"/>
            <a:ext cx="6985000" cy="45370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129028" name="Text Box 10"/>
          <p:cNvSpPr txBox="1">
            <a:spLocks noChangeArrowheads="1"/>
          </p:cNvSpPr>
          <p:nvPr/>
        </p:nvSpPr>
        <p:spPr bwMode="auto">
          <a:xfrm>
            <a:off x="5875338" y="2368550"/>
            <a:ext cx="2225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>
                <a:latin typeface="Arial" charset="0"/>
              </a:rPr>
              <a:t>POBLACIÓN DE</a:t>
            </a:r>
          </a:p>
          <a:p>
            <a:r>
              <a:rPr lang="es-MX" sz="2000">
                <a:latin typeface="Arial" charset="0"/>
              </a:rPr>
              <a:t>REFERENCIA</a:t>
            </a:r>
            <a:endParaRPr lang="es-ES" sz="2000">
              <a:latin typeface="Arial" charset="0"/>
            </a:endParaRPr>
          </a:p>
        </p:txBody>
      </p:sp>
      <p:sp>
        <p:nvSpPr>
          <p:cNvPr id="15366" name="Oval 11"/>
          <p:cNvSpPr>
            <a:spLocks noChangeArrowheads="1"/>
          </p:cNvSpPr>
          <p:nvPr/>
        </p:nvSpPr>
        <p:spPr bwMode="auto">
          <a:xfrm>
            <a:off x="3922713" y="3500438"/>
            <a:ext cx="1512887" cy="79216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MX" dirty="0">
                <a:latin typeface="Arial" charset="0"/>
                <a:cs typeface="+mn-cs"/>
              </a:rPr>
              <a:t> </a:t>
            </a:r>
            <a:r>
              <a:rPr lang="es-MX" dirty="0">
                <a:solidFill>
                  <a:schemeClr val="bg1"/>
                </a:solidFill>
                <a:latin typeface="Arial" charset="0"/>
                <a:cs typeface="+mn-cs"/>
              </a:rPr>
              <a:t>ATENDIDA</a:t>
            </a:r>
            <a:endParaRPr lang="es-ES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pic>
        <p:nvPicPr>
          <p:cNvPr id="12903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3600" smtClean="0"/>
              <a:t>Árbol de objetivos. Definiendo la matriz</a:t>
            </a:r>
            <a:endParaRPr lang="es-ES" sz="3600" smtClean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sz="half" idx="1"/>
          </p:nvPr>
        </p:nvGraphicFramePr>
        <p:xfrm>
          <a:off x="395536" y="1412776"/>
          <a:ext cx="756084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9 Marcador de contenido"/>
          <p:cNvGraphicFramePr>
            <a:graphicFrameLocks noGrp="1"/>
          </p:cNvGraphicFramePr>
          <p:nvPr>
            <p:ph sz="half" idx="2"/>
          </p:nvPr>
        </p:nvGraphicFramePr>
        <p:xfrm>
          <a:off x="6660232" y="1700808"/>
          <a:ext cx="2232248" cy="4608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1076" name="Oval 48"/>
          <p:cNvSpPr>
            <a:spLocks noChangeArrowheads="1"/>
          </p:cNvSpPr>
          <p:nvPr/>
        </p:nvSpPr>
        <p:spPr bwMode="auto">
          <a:xfrm>
            <a:off x="0" y="1341438"/>
            <a:ext cx="5724525" cy="55165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cxnSp>
        <p:nvCxnSpPr>
          <p:cNvPr id="14" name="13 Conector recto"/>
          <p:cNvCxnSpPr/>
          <p:nvPr/>
        </p:nvCxnSpPr>
        <p:spPr>
          <a:xfrm rot="5400000" flipH="1" flipV="1">
            <a:off x="2736056" y="2672557"/>
            <a:ext cx="36036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07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22313" y="3716338"/>
            <a:ext cx="7772400" cy="1362075"/>
          </a:xfrm>
        </p:spPr>
        <p:txBody>
          <a:bodyPr/>
          <a:lstStyle/>
          <a:p>
            <a:pPr marL="609600" indent="-609600" algn="r" eaLnBrk="1" hangingPunct="1">
              <a:lnSpc>
                <a:spcPct val="80000"/>
              </a:lnSpc>
              <a:defRPr/>
            </a:pPr>
            <a:r>
              <a:rPr lang="es-MX" dirty="0" smtClean="0"/>
              <a:t>  3.   La matriz de indicadores del marco lógico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150"/>
          </a:xfrm>
        </p:spPr>
        <p:txBody>
          <a:bodyPr/>
          <a:lstStyle/>
          <a:p>
            <a:pPr eaLnBrk="1" hangingPunct="1"/>
            <a:r>
              <a:rPr lang="es-MX" sz="3600" smtClean="0"/>
              <a:t>La matriz de indicadores de marco lógico</a:t>
            </a:r>
          </a:p>
        </p:txBody>
      </p:sp>
      <p:graphicFrame>
        <p:nvGraphicFramePr>
          <p:cNvPr id="8" name="7 Marcador de SmartArt"/>
          <p:cNvGraphicFramePr>
            <a:graphicFrameLocks noGrp="1"/>
          </p:cNvGraphicFramePr>
          <p:nvPr>
            <p:ph type="dgm" idx="1"/>
          </p:nvPr>
        </p:nvGraphicFramePr>
        <p:xfrm>
          <a:off x="0" y="765175"/>
          <a:ext cx="9144001" cy="607279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402237"/>
                <a:gridCol w="1704814"/>
                <a:gridCol w="1761094"/>
                <a:gridCol w="1728192"/>
                <a:gridCol w="1547664"/>
              </a:tblGrid>
              <a:tr h="1152130"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OBJETIVOS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INDICADORES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MEDIOS DE  VERIFICACIÓN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SUPUESTOS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72631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l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FIN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775">
                <a:tc>
                  <a:txBody>
                    <a:bodyPr/>
                    <a:lstStyle/>
                    <a:p>
                      <a:endParaRPr lang="es-MX" sz="2000" b="1" dirty="0" smtClean="0">
                        <a:latin typeface="Arial Narrow" pitchFamily="34" charset="0"/>
                      </a:endParaRPr>
                    </a:p>
                    <a:p>
                      <a:pPr algn="l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PROPOSITO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631">
                <a:tc>
                  <a:txBody>
                    <a:bodyPr/>
                    <a:lstStyle/>
                    <a:p>
                      <a:endParaRPr lang="es-MX" sz="2000" b="1" dirty="0" smtClean="0">
                        <a:latin typeface="Arial Narrow" pitchFamily="34" charset="0"/>
                      </a:endParaRPr>
                    </a:p>
                    <a:p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COMPONENTES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2631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l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ACTIVIDADES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8 Flecha abajo"/>
          <p:cNvSpPr/>
          <p:nvPr/>
        </p:nvSpPr>
        <p:spPr>
          <a:xfrm>
            <a:off x="3006725" y="1412875"/>
            <a:ext cx="485775" cy="360363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0" name="9 Flecha abajo"/>
          <p:cNvSpPr/>
          <p:nvPr/>
        </p:nvSpPr>
        <p:spPr>
          <a:xfrm>
            <a:off x="4735513" y="1484313"/>
            <a:ext cx="484187" cy="360362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1" name="10 Flecha abajo"/>
          <p:cNvSpPr/>
          <p:nvPr/>
        </p:nvSpPr>
        <p:spPr>
          <a:xfrm>
            <a:off x="6391275" y="1484313"/>
            <a:ext cx="484188" cy="360362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2" name="11 Flecha abajo"/>
          <p:cNvSpPr/>
          <p:nvPr/>
        </p:nvSpPr>
        <p:spPr>
          <a:xfrm>
            <a:off x="8047038" y="1412875"/>
            <a:ext cx="485775" cy="360363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3" name="12 Flecha derecha"/>
          <p:cNvSpPr/>
          <p:nvPr/>
        </p:nvSpPr>
        <p:spPr>
          <a:xfrm>
            <a:off x="1763713" y="2205038"/>
            <a:ext cx="619125" cy="48418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4" name="13 Flecha derecha"/>
          <p:cNvSpPr/>
          <p:nvPr/>
        </p:nvSpPr>
        <p:spPr>
          <a:xfrm>
            <a:off x="1763713" y="3429000"/>
            <a:ext cx="619125" cy="48418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5" name="14 Flecha derecha"/>
          <p:cNvSpPr/>
          <p:nvPr/>
        </p:nvSpPr>
        <p:spPr>
          <a:xfrm>
            <a:off x="1835150" y="4960938"/>
            <a:ext cx="496888" cy="484187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6" name="15 Flecha derecha"/>
          <p:cNvSpPr/>
          <p:nvPr/>
        </p:nvSpPr>
        <p:spPr>
          <a:xfrm>
            <a:off x="1835150" y="6040438"/>
            <a:ext cx="496888" cy="484187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pic>
        <p:nvPicPr>
          <p:cNvPr id="13418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9638" y="6237288"/>
            <a:ext cx="614362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18488" cy="993775"/>
          </a:xfrm>
        </p:spPr>
        <p:txBody>
          <a:bodyPr/>
          <a:lstStyle/>
          <a:p>
            <a:pPr eaLnBrk="1" hangingPunct="1"/>
            <a:r>
              <a:rPr lang="es-MX" sz="4000" smtClean="0"/>
              <a:t>Contenido general</a:t>
            </a:r>
            <a:endParaRPr lang="es-ES" sz="4000" smtClean="0"/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16113"/>
            <a:ext cx="8229600" cy="532923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es-MX" smtClean="0"/>
              <a:t>Evaluación de políticas públicas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endParaRPr lang="es-MX" smtClean="0"/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es-MX" smtClean="0"/>
              <a:t>2.   Elementos en la evaluación de consistencia y resultados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endParaRPr lang="es-MX" smtClean="0"/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es-MX" smtClean="0"/>
              <a:t>3.   La matriz de indicadores de marco lógico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endParaRPr lang="es-MX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r>
              <a:rPr lang="es-MX" smtClean="0"/>
              <a:t>4.   Alcances y limitaciones en sus distintos usos </a:t>
            </a:r>
            <a:endParaRPr lang="es-ES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endParaRPr lang="es-MX" smtClean="0"/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endParaRPr lang="es-ES" smtClean="0"/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1 Título"/>
          <p:cNvSpPr>
            <a:spLocks noGrp="1"/>
          </p:cNvSpPr>
          <p:nvPr>
            <p:ph type="title"/>
          </p:nvPr>
        </p:nvSpPr>
        <p:spPr>
          <a:xfrm>
            <a:off x="0" y="287338"/>
            <a:ext cx="9144000" cy="693737"/>
          </a:xfrm>
        </p:spPr>
        <p:txBody>
          <a:bodyPr/>
          <a:lstStyle/>
          <a:p>
            <a:pPr eaLnBrk="1" hangingPunct="1"/>
            <a:r>
              <a:rPr lang="es-MX" sz="2800" smtClean="0"/>
              <a:t>La matriz de indicadores de marco lógico. Objetivos </a:t>
            </a:r>
            <a:br>
              <a:rPr lang="es-MX" sz="2800" smtClean="0"/>
            </a:br>
            <a:endParaRPr lang="es-MX" sz="2800" smtClean="0"/>
          </a:p>
        </p:txBody>
      </p:sp>
      <p:graphicFrame>
        <p:nvGraphicFramePr>
          <p:cNvPr id="140317" name="Group 29"/>
          <p:cNvGraphicFramePr>
            <a:graphicFrameLocks noGrp="1"/>
          </p:cNvGraphicFramePr>
          <p:nvPr>
            <p:ph type="dgm" idx="1"/>
          </p:nvPr>
        </p:nvGraphicFramePr>
        <p:xfrm>
          <a:off x="323850" y="981075"/>
          <a:ext cx="7705725" cy="5652454"/>
        </p:xfrm>
        <a:graphic>
          <a:graphicData uri="http://schemas.openxmlformats.org/drawingml/2006/table">
            <a:tbl>
              <a:tblPr/>
              <a:tblGrid>
                <a:gridCol w="2089150"/>
                <a:gridCol w="5616575"/>
              </a:tblGrid>
              <a:tr h="666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OBJETIVOS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(Resumen narrativo)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FIN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Objetivo estratégico en  que se inserta.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Cómo contribuye </a:t>
                      </a: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el programa a solucionar un problema público mayor.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1660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PROPOSITO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Objetivo del programa, </a:t>
                      </a: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lo que se espera lograr.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Impacto  o  resultado  directo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Que se espera a partir de la realización  de los Componentes.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Es la hipótesis central del proyecto</a:t>
                      </a: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COMPONENTES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Bienes, servicios  o infraestructura </a:t>
                      </a: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que se producen con la intención de lograr el objetivo central.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Bien o servicio que se ofrece a la población.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ACTIVIDADES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Cómo se producen los bienes y servicios.</a:t>
                      </a: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Lo que el ejecutor realizar para producir cada Componente. Implican el uso de recursos. Se especifican para cada componente. </a:t>
                      </a:r>
                      <a:endParaRPr kumimoji="0" lang="es-MX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  <p:sp>
        <p:nvSpPr>
          <p:cNvPr id="137234" name="AutoShape 43"/>
          <p:cNvSpPr>
            <a:spLocks noChangeArrowheads="1"/>
          </p:cNvSpPr>
          <p:nvPr/>
        </p:nvSpPr>
        <p:spPr bwMode="auto">
          <a:xfrm>
            <a:off x="7920038" y="981075"/>
            <a:ext cx="1116012" cy="5400675"/>
          </a:xfrm>
          <a:prstGeom prst="upArrow">
            <a:avLst>
              <a:gd name="adj1" fmla="val 50000"/>
              <a:gd name="adj2" fmla="val 178627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MX" b="0">
              <a:latin typeface="Arial" charset="0"/>
            </a:endParaRPr>
          </a:p>
        </p:txBody>
      </p:sp>
      <p:sp>
        <p:nvSpPr>
          <p:cNvPr id="137235" name="Text Box 44"/>
          <p:cNvSpPr txBox="1">
            <a:spLocks noChangeArrowheads="1"/>
          </p:cNvSpPr>
          <p:nvPr/>
        </p:nvSpPr>
        <p:spPr bwMode="auto">
          <a:xfrm rot="-5400000">
            <a:off x="7029451" y="3635375"/>
            <a:ext cx="2952750" cy="523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Arial" charset="0"/>
              </a:rPr>
              <a:t>Lógica vertical</a:t>
            </a:r>
            <a:endParaRPr lang="es-ES" sz="2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6 Flecha arriba"/>
          <p:cNvSpPr/>
          <p:nvPr/>
        </p:nvSpPr>
        <p:spPr>
          <a:xfrm>
            <a:off x="1042988" y="5084763"/>
            <a:ext cx="576262" cy="431800"/>
          </a:xfrm>
          <a:prstGeom prst="up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9" name="8 Flecha arriba"/>
          <p:cNvSpPr/>
          <p:nvPr/>
        </p:nvSpPr>
        <p:spPr>
          <a:xfrm>
            <a:off x="1116013" y="3789363"/>
            <a:ext cx="503237" cy="647700"/>
          </a:xfrm>
          <a:prstGeom prst="up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0" name="9 Flecha arriba"/>
          <p:cNvSpPr/>
          <p:nvPr/>
        </p:nvSpPr>
        <p:spPr>
          <a:xfrm>
            <a:off x="1042988" y="2276475"/>
            <a:ext cx="576262" cy="431800"/>
          </a:xfrm>
          <a:prstGeom prst="up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pic>
        <p:nvPicPr>
          <p:cNvPr id="13723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9638" y="6237288"/>
            <a:ext cx="614362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Para análisis de objetivos</a:t>
            </a:r>
            <a:endParaRPr lang="es-ES" smtClean="0"/>
          </a:p>
        </p:txBody>
      </p:sp>
      <p:sp>
        <p:nvSpPr>
          <p:cNvPr id="135170" name="Rectangle 3"/>
          <p:cNvSpPr>
            <a:spLocks noGrp="1" noChangeArrowheads="1"/>
          </p:cNvSpPr>
          <p:nvPr>
            <p:ph idx="1"/>
          </p:nvPr>
        </p:nvSpPr>
        <p:spPr>
          <a:xfrm>
            <a:off x="566738" y="1752600"/>
            <a:ext cx="7677150" cy="4629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MX" sz="2400" smtClean="0"/>
              <a:t>Específicos (Ws)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Explícitos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Claridad temporal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Claridad de población a que se dirige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Claridad de responsabilidades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Medibles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Alcanzables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smtClean="0"/>
              <a:t>Realistas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s-MX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400" smtClean="0"/>
              <a:t>Cualquiera que lea  los objetivos (resumen narrativo), ¿entenderá los propósitos que se buscan?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400" smtClean="0"/>
              <a:t>	¿entenderá la manera como se piensan alcanzar?</a:t>
            </a:r>
            <a:endParaRPr lang="es-ES" sz="2400" smtClean="0"/>
          </a:p>
        </p:txBody>
      </p:sp>
      <p:pic>
        <p:nvPicPr>
          <p:cNvPr id="1351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1 Título"/>
          <p:cNvSpPr>
            <a:spLocks noGrp="1"/>
          </p:cNvSpPr>
          <p:nvPr>
            <p:ph type="title"/>
          </p:nvPr>
        </p:nvSpPr>
        <p:spPr>
          <a:xfrm>
            <a:off x="0" y="287338"/>
            <a:ext cx="9144000" cy="693737"/>
          </a:xfrm>
        </p:spPr>
        <p:txBody>
          <a:bodyPr/>
          <a:lstStyle/>
          <a:p>
            <a:pPr eaLnBrk="1" hangingPunct="1"/>
            <a:r>
              <a:rPr lang="es-MX" sz="2800" smtClean="0"/>
              <a:t>La matriz de indicadores de marco lógico. </a:t>
            </a:r>
            <a:br>
              <a:rPr lang="es-MX" sz="2800" smtClean="0"/>
            </a:br>
            <a:r>
              <a:rPr lang="es-MX" sz="2800" smtClean="0"/>
              <a:t>Supuestos  y la estimación del riesgo</a:t>
            </a:r>
            <a:br>
              <a:rPr lang="es-MX" sz="2800" smtClean="0"/>
            </a:br>
            <a:endParaRPr lang="es-MX" sz="2800" smtClean="0"/>
          </a:p>
        </p:txBody>
      </p:sp>
      <p:graphicFrame>
        <p:nvGraphicFramePr>
          <p:cNvPr id="8" name="7 Marcador de SmartArt"/>
          <p:cNvGraphicFramePr>
            <a:graphicFrameLocks noGrp="1"/>
          </p:cNvGraphicFramePr>
          <p:nvPr>
            <p:ph type="dgm" idx="1"/>
          </p:nvPr>
        </p:nvGraphicFramePr>
        <p:xfrm>
          <a:off x="250825" y="1052513"/>
          <a:ext cx="8640960" cy="5544616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663981"/>
                <a:gridCol w="2939810"/>
                <a:gridCol w="3037169"/>
              </a:tblGrid>
              <a:tr h="1067039">
                <a:tc>
                  <a:txBody>
                    <a:bodyPr/>
                    <a:lstStyle/>
                    <a:p>
                      <a:pPr algn="ctr"/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OBJETIVOS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SUPUESTOS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067039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FIN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Objetivo estratégico en  que se inserta el programa.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b="1" dirty="0" smtClean="0">
                          <a:latin typeface="Arial Narrow" pitchFamily="34" charset="0"/>
                          <a:cs typeface="Arial" charset="0"/>
                        </a:rPr>
                        <a:t>Sustentabilidad. </a:t>
                      </a:r>
                      <a:r>
                        <a:rPr lang="es-MX" sz="2000" b="0" baseline="0" dirty="0" smtClean="0">
                          <a:latin typeface="Arial Narrow" pitchFamily="34" charset="0"/>
                          <a:cs typeface="Arial" charset="0"/>
                        </a:rPr>
                        <a:t> Condiciones de</a:t>
                      </a:r>
                      <a:r>
                        <a:rPr lang="es-MX" sz="2000" b="1" dirty="0" smtClean="0">
                          <a:latin typeface="Arial Narrow" pitchFamily="34" charset="0"/>
                          <a:cs typeface="Arial" charset="0"/>
                        </a:rPr>
                        <a:t> </a:t>
                      </a:r>
                      <a:r>
                        <a:rPr lang="es-MX" sz="2000" b="0" dirty="0" smtClean="0">
                          <a:latin typeface="Arial Narrow" pitchFamily="34" charset="0"/>
                          <a:cs typeface="Arial" charset="0"/>
                        </a:rPr>
                        <a:t>continuidad del programa</a:t>
                      </a:r>
                      <a:endParaRPr lang="en-US" sz="20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6460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PROPOSITO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Objetivo del programa,</a:t>
                      </a:r>
                      <a:r>
                        <a:rPr lang="es-MX" sz="2000" b="0" baseline="0" dirty="0" smtClean="0">
                          <a:latin typeface="Arial Narrow" pitchFamily="34" charset="0"/>
                        </a:rPr>
                        <a:t> lo </a:t>
                      </a:r>
                      <a:r>
                        <a:rPr lang="es-MX" sz="2000" b="0" dirty="0" smtClean="0">
                          <a:latin typeface="Arial Narrow" pitchFamily="34" charset="0"/>
                        </a:rPr>
                        <a:t>qué se espera lograr</a:t>
                      </a:r>
                      <a:endParaRPr lang="es-MX" sz="2000" b="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b="0" dirty="0" smtClean="0">
                          <a:latin typeface="Arial Narrow" pitchFamily="34" charset="0"/>
                          <a:cs typeface="Arial" charset="0"/>
                        </a:rPr>
                        <a:t>Condiciones que deben ocurrir junto con el propósito para el logro del fin</a:t>
                      </a:r>
                      <a:endParaRPr lang="en-US" sz="20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039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COMPONENTES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Bienes, servicios  se producen</a:t>
                      </a:r>
                      <a:endParaRPr lang="es-MX" sz="2000" b="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b="0" dirty="0" smtClean="0">
                          <a:latin typeface="Arial Narrow" pitchFamily="34" charset="0"/>
                          <a:cs typeface="Arial" charset="0"/>
                        </a:rPr>
                        <a:t>Condiciones que deben ocurrir junto con los componentes para lograr el propósito</a:t>
                      </a:r>
                      <a:endParaRPr lang="en-US" sz="20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039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ACTIVIDADES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Cómo</a:t>
                      </a:r>
                      <a:r>
                        <a:rPr lang="es-MX" sz="2000" b="0" baseline="0" dirty="0" smtClean="0">
                          <a:latin typeface="Arial Narrow" pitchFamily="34" charset="0"/>
                        </a:rPr>
                        <a:t> se producen los bienes y servicios</a:t>
                      </a:r>
                      <a:endParaRPr lang="es-MX" sz="2000" b="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b="0" dirty="0" smtClean="0">
                          <a:latin typeface="Arial Narrow" pitchFamily="34" charset="0"/>
                          <a:cs typeface="Arial" charset="0"/>
                        </a:rPr>
                        <a:t>Condiciones que deben ocurrir junto con las actividades para producir los componentes</a:t>
                      </a:r>
                      <a:endParaRPr lang="en-US" sz="20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928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9638" y="6237288"/>
            <a:ext cx="614362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Flecha arriba"/>
          <p:cNvSpPr/>
          <p:nvPr/>
        </p:nvSpPr>
        <p:spPr>
          <a:xfrm>
            <a:off x="2411413" y="5661025"/>
            <a:ext cx="431800" cy="431800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9" name="8 Flecha arriba"/>
          <p:cNvSpPr/>
          <p:nvPr/>
        </p:nvSpPr>
        <p:spPr>
          <a:xfrm>
            <a:off x="2484438" y="4652963"/>
            <a:ext cx="431800" cy="431800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0" name="9 Flecha arriba"/>
          <p:cNvSpPr/>
          <p:nvPr/>
        </p:nvSpPr>
        <p:spPr>
          <a:xfrm>
            <a:off x="2339975" y="3500438"/>
            <a:ext cx="431800" cy="433387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1" name="10 Flecha arriba"/>
          <p:cNvSpPr/>
          <p:nvPr/>
        </p:nvSpPr>
        <p:spPr>
          <a:xfrm>
            <a:off x="2339975" y="2420938"/>
            <a:ext cx="431800" cy="431800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3400" smtClean="0"/>
              <a:t>Criterios para analizar supuestos</a:t>
            </a:r>
            <a:endParaRPr lang="es-ES" sz="3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s-MX" smtClean="0"/>
              <a:t>Impacto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mtClean="0"/>
              <a:t>Probabilidad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mtClean="0"/>
              <a:t>Severidad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mtClean="0"/>
              <a:t>Capacidad de detección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mtClean="0"/>
              <a:t>Capacidad de intervención: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MX" smtClean="0"/>
              <a:t>Tolerancia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MX" smtClean="0"/>
              <a:t>Terminación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MX" smtClean="0"/>
              <a:t>Tratamiento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MX" smtClean="0"/>
              <a:t>Transferencia</a:t>
            </a:r>
          </a:p>
          <a:p>
            <a:pPr eaLnBrk="1" hangingPunct="1">
              <a:spcBef>
                <a:spcPct val="0"/>
              </a:spcBef>
              <a:buFontTx/>
              <a:buChar char="•"/>
              <a:defRPr/>
            </a:pPr>
            <a:r>
              <a:rPr lang="es-MX" b="1" smtClean="0"/>
              <a:t>Un supuesto es la versión en positivo de los riesgos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s-ES" smtClean="0"/>
          </a:p>
        </p:txBody>
      </p:sp>
      <p:pic>
        <p:nvPicPr>
          <p:cNvPr id="1402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7 Marcador de SmartArt"/>
          <p:cNvGraphicFramePr>
            <a:graphicFrameLocks noGrp="1"/>
          </p:cNvGraphicFramePr>
          <p:nvPr>
            <p:ph type="dgm" idx="1"/>
          </p:nvPr>
        </p:nvGraphicFramePr>
        <p:xfrm>
          <a:off x="250825" y="1125538"/>
          <a:ext cx="8568951" cy="4257706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939091"/>
                <a:gridCol w="1128487"/>
                <a:gridCol w="2186443"/>
                <a:gridCol w="2256974"/>
                <a:gridCol w="1057956"/>
              </a:tblGrid>
              <a:tr h="792341">
                <a:tc>
                  <a:txBody>
                    <a:bodyPr/>
                    <a:lstStyle/>
                    <a:p>
                      <a:pPr algn="ctr"/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latin typeface="Arial Narrow" pitchFamily="34" charset="0"/>
                        </a:rPr>
                        <a:t>OBJETIVO</a:t>
                      </a:r>
                      <a:endParaRPr lang="es-MX" sz="16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INDICADORES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MEDIOS DE  VERIFICACIÓN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 smtClean="0">
                          <a:latin typeface="Arial Narrow" pitchFamily="34" charset="0"/>
                        </a:rPr>
                        <a:t>SUPUESTO</a:t>
                      </a:r>
                      <a:endParaRPr lang="es-MX" sz="1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165134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FIN, PROPOSITO, COMPONENTES, Y ACTIVIDADES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Medición de objetivos. </a:t>
                      </a:r>
                    </a:p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Permiten monitorear el avance de los objetivos </a:t>
                      </a:r>
                      <a:endParaRPr lang="es-MX" sz="2000" b="0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Dónde se obtiene la información necesaria para</a:t>
                      </a:r>
                      <a:r>
                        <a:rPr lang="es-MX" sz="2000" b="0" baseline="0" dirty="0" smtClean="0">
                          <a:latin typeface="Arial Narrow" pitchFamily="34" charset="0"/>
                        </a:rPr>
                        <a:t> medición de indicadores. </a:t>
                      </a:r>
                    </a:p>
                    <a:p>
                      <a:r>
                        <a:rPr lang="es-MX" sz="2000" b="0" dirty="0" smtClean="0">
                          <a:latin typeface="Arial Narrow" pitchFamily="34" charset="0"/>
                        </a:rPr>
                        <a:t>Incluye temporalidad, frecuencia</a:t>
                      </a:r>
                      <a:r>
                        <a:rPr lang="es-MX" sz="2000" b="0" baseline="0" dirty="0" smtClean="0">
                          <a:latin typeface="Arial Narrow" pitchFamily="34" charset="0"/>
                        </a:rPr>
                        <a:t>  de la medición</a:t>
                      </a:r>
                      <a:endParaRPr lang="es-MX" sz="2000" b="0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572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572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845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2370" name="AutoShape 42"/>
          <p:cNvSpPr>
            <a:spLocks noChangeArrowheads="1"/>
          </p:cNvSpPr>
          <p:nvPr/>
        </p:nvSpPr>
        <p:spPr bwMode="auto">
          <a:xfrm>
            <a:off x="1403350" y="5572125"/>
            <a:ext cx="7056438" cy="809625"/>
          </a:xfrm>
          <a:prstGeom prst="rightArrow">
            <a:avLst>
              <a:gd name="adj1" fmla="val 50000"/>
              <a:gd name="adj2" fmla="val 27551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800">
                <a:solidFill>
                  <a:schemeClr val="bg1"/>
                </a:solidFill>
                <a:latin typeface="Arial" charset="0"/>
              </a:rPr>
              <a:t>Lógica horizontal</a:t>
            </a:r>
            <a:endParaRPr lang="es-ES" sz="2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4237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2800" smtClean="0"/>
              <a:t>La matriz de indicadores de marco lógico. </a:t>
            </a:r>
            <a:br>
              <a:rPr lang="es-MX" sz="2800" smtClean="0"/>
            </a:br>
            <a:r>
              <a:rPr lang="es-MX" sz="2800" smtClean="0"/>
              <a:t>Indicadores y medios de verificación </a:t>
            </a:r>
            <a:br>
              <a:rPr lang="es-MX" sz="2800" smtClean="0"/>
            </a:br>
            <a:endParaRPr lang="es-MX" sz="2800" smtClean="0"/>
          </a:p>
        </p:txBody>
      </p:sp>
      <p:sp>
        <p:nvSpPr>
          <p:cNvPr id="10" name="9 Rectángulo redondeado"/>
          <p:cNvSpPr/>
          <p:nvPr/>
        </p:nvSpPr>
        <p:spPr>
          <a:xfrm>
            <a:off x="2411413" y="4292600"/>
            <a:ext cx="6048375" cy="1008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400" dirty="0">
                <a:solidFill>
                  <a:schemeClr val="bg1"/>
                </a:solidFill>
              </a:rPr>
              <a:t>Seguimiento y control del programa</a:t>
            </a:r>
          </a:p>
          <a:p>
            <a:pPr algn="ctr">
              <a:defRPr/>
            </a:pPr>
            <a:r>
              <a:rPr lang="es-MX" sz="2400" dirty="0">
                <a:solidFill>
                  <a:schemeClr val="bg1"/>
                </a:solidFill>
              </a:rPr>
              <a:t>Sustrato empírico de la evaluación</a:t>
            </a:r>
          </a:p>
        </p:txBody>
      </p:sp>
      <p:pic>
        <p:nvPicPr>
          <p:cNvPr id="14237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1 Título"/>
          <p:cNvSpPr>
            <a:spLocks noGrp="1"/>
          </p:cNvSpPr>
          <p:nvPr>
            <p:ph type="title"/>
          </p:nvPr>
        </p:nvSpPr>
        <p:spPr>
          <a:xfrm>
            <a:off x="0" y="287338"/>
            <a:ext cx="9144000" cy="693737"/>
          </a:xfrm>
        </p:spPr>
        <p:txBody>
          <a:bodyPr/>
          <a:lstStyle/>
          <a:p>
            <a:pPr eaLnBrk="1" hangingPunct="1"/>
            <a:r>
              <a:rPr lang="es-MX" sz="2800" smtClean="0"/>
              <a:t>La matriz de indicadores de marco lógico. </a:t>
            </a:r>
            <a:br>
              <a:rPr lang="es-MX" sz="2800" smtClean="0"/>
            </a:br>
            <a:r>
              <a:rPr lang="es-MX" sz="2800" smtClean="0"/>
              <a:t>Verificación del modelo</a:t>
            </a:r>
            <a:br>
              <a:rPr lang="es-MX" sz="2800" smtClean="0"/>
            </a:br>
            <a:endParaRPr lang="es-MX" sz="2800" smtClean="0"/>
          </a:p>
        </p:txBody>
      </p:sp>
      <p:graphicFrame>
        <p:nvGraphicFramePr>
          <p:cNvPr id="8" name="7 Marcador de SmartArt"/>
          <p:cNvGraphicFramePr>
            <a:graphicFrameLocks noGrp="1"/>
          </p:cNvGraphicFramePr>
          <p:nvPr>
            <p:ph type="dgm" idx="1"/>
          </p:nvPr>
        </p:nvGraphicFramePr>
        <p:xfrm>
          <a:off x="250825" y="1052513"/>
          <a:ext cx="7344816" cy="4584394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64384"/>
                <a:gridCol w="2498839"/>
                <a:gridCol w="2581593"/>
              </a:tblGrid>
              <a:tr h="442016">
                <a:tc>
                  <a:txBody>
                    <a:bodyPr/>
                    <a:lstStyle/>
                    <a:p>
                      <a:pPr algn="ctr"/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OBJETIVOS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 smtClean="0">
                          <a:latin typeface="Arial Narrow" pitchFamily="34" charset="0"/>
                        </a:rPr>
                        <a:t>SUPUESTOS</a:t>
                      </a:r>
                      <a:endParaRPr lang="es-MX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03849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FIN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600" b="0" dirty="0" smtClean="0">
                          <a:latin typeface="Arial Narrow" pitchFamily="34" charset="0"/>
                        </a:rPr>
                        <a:t>Se contribuye al objetivo estratégico en  que se inserta el</a:t>
                      </a:r>
                      <a:r>
                        <a:rPr lang="es-MX" sz="1600" b="0" baseline="0" dirty="0" smtClean="0">
                          <a:latin typeface="Arial Narrow" pitchFamily="34" charset="0"/>
                        </a:rPr>
                        <a:t> programa</a:t>
                      </a:r>
                      <a:endParaRPr lang="es-MX" sz="1600" b="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dirty="0" smtClean="0">
                          <a:latin typeface="Arial Narrow" pitchFamily="34" charset="0"/>
                          <a:cs typeface="Arial" charset="0"/>
                        </a:rPr>
                        <a:t>Sustentabilidad continuidad del programa</a:t>
                      </a:r>
                      <a:endParaRPr lang="en-US" sz="18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978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PROPOSITO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600" b="0" dirty="0" smtClean="0">
                        <a:latin typeface="Arial Narrow" pitchFamily="34" charset="0"/>
                      </a:endParaRPr>
                    </a:p>
                    <a:p>
                      <a:r>
                        <a:rPr lang="es-MX" sz="1600" b="0" dirty="0" smtClean="0">
                          <a:latin typeface="Arial Narrow" pitchFamily="34" charset="0"/>
                        </a:rPr>
                        <a:t>Se alcanza el objetivo del</a:t>
                      </a:r>
                      <a:r>
                        <a:rPr lang="es-MX" sz="1600" b="0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s-MX" sz="1600" b="0" dirty="0" smtClean="0">
                          <a:latin typeface="Arial Narrow" pitchFamily="34" charset="0"/>
                        </a:rPr>
                        <a:t>programa</a:t>
                      </a:r>
                      <a:endParaRPr lang="es-MX" sz="1600" b="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dirty="0" smtClean="0">
                          <a:latin typeface="Arial Narrow" pitchFamily="34" charset="0"/>
                          <a:cs typeface="Arial" charset="0"/>
                        </a:rPr>
                        <a:t>Condiciones que deben ocurrir junto con el propósito para el logro del fin</a:t>
                      </a:r>
                      <a:endParaRPr lang="en-US" sz="18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978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COMPONENTES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600" b="0" dirty="0" smtClean="0">
                        <a:latin typeface="Arial Narrow" pitchFamily="34" charset="0"/>
                      </a:endParaRPr>
                    </a:p>
                    <a:p>
                      <a:endParaRPr lang="es-MX" sz="1600" b="0" dirty="0" smtClean="0">
                        <a:latin typeface="Arial Narrow" pitchFamily="34" charset="0"/>
                      </a:endParaRPr>
                    </a:p>
                    <a:p>
                      <a:r>
                        <a:rPr lang="es-MX" sz="1600" b="0" dirty="0" smtClean="0">
                          <a:latin typeface="Arial Narrow" pitchFamily="34" charset="0"/>
                        </a:rPr>
                        <a:t>Se</a:t>
                      </a:r>
                      <a:r>
                        <a:rPr lang="es-MX" sz="1600" b="0" baseline="0" dirty="0" smtClean="0">
                          <a:latin typeface="Arial Narrow" pitchFamily="34" charset="0"/>
                        </a:rPr>
                        <a:t> realizan los b</a:t>
                      </a:r>
                      <a:r>
                        <a:rPr lang="es-MX" sz="1600" b="0" dirty="0" smtClean="0">
                          <a:latin typeface="Arial Narrow" pitchFamily="34" charset="0"/>
                        </a:rPr>
                        <a:t>ienes o servicios  propuestos</a:t>
                      </a:r>
                      <a:endParaRPr lang="es-MX" sz="1600" b="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dirty="0" smtClean="0">
                          <a:latin typeface="Arial Narrow" pitchFamily="34" charset="0"/>
                          <a:cs typeface="Arial" charset="0"/>
                        </a:rPr>
                        <a:t>Condiciones que deben ocurrir junto con los componentes para lograr el propósito</a:t>
                      </a:r>
                      <a:endParaRPr lang="en-US" sz="18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978">
                <a:tc>
                  <a:txBody>
                    <a:bodyPr/>
                    <a:lstStyle/>
                    <a:p>
                      <a:pPr algn="ctr"/>
                      <a:endParaRPr lang="es-MX" sz="2000" b="1" dirty="0" smtClean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s-MX" sz="20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ACTIVIDADES</a:t>
                      </a:r>
                      <a:endParaRPr lang="es-MX" sz="20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600" b="0" dirty="0" smtClean="0">
                        <a:latin typeface="Arial Narrow" pitchFamily="34" charset="0"/>
                      </a:endParaRPr>
                    </a:p>
                    <a:p>
                      <a:r>
                        <a:rPr lang="es-MX" sz="1600" b="0" dirty="0" smtClean="0">
                          <a:latin typeface="Arial Narrow" pitchFamily="34" charset="0"/>
                        </a:rPr>
                        <a:t>S</a:t>
                      </a:r>
                      <a:r>
                        <a:rPr lang="es-MX" sz="1600" b="0" baseline="0" dirty="0" smtClean="0">
                          <a:latin typeface="Arial Narrow" pitchFamily="34" charset="0"/>
                        </a:rPr>
                        <a:t>e realizan las actividades propuestas </a:t>
                      </a:r>
                      <a:endParaRPr lang="es-MX" sz="1600" b="0" dirty="0" smtClean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dirty="0" smtClean="0">
                          <a:latin typeface="Arial Narrow" pitchFamily="34" charset="0"/>
                          <a:cs typeface="Arial" charset="0"/>
                        </a:rPr>
                        <a:t>Condiciones que deben ocurrir junto con las actividades para producir los componentes</a:t>
                      </a:r>
                      <a:endParaRPr lang="en-US" sz="1800" b="0" dirty="0" smtClean="0">
                        <a:latin typeface="Arial Narrow" pitchFamily="34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4407" name="AutoShape 42"/>
          <p:cNvSpPr>
            <a:spLocks noChangeArrowheads="1"/>
          </p:cNvSpPr>
          <p:nvPr/>
        </p:nvSpPr>
        <p:spPr bwMode="auto">
          <a:xfrm>
            <a:off x="468313" y="5876925"/>
            <a:ext cx="7056437" cy="809625"/>
          </a:xfrm>
          <a:prstGeom prst="rightArrow">
            <a:avLst>
              <a:gd name="adj1" fmla="val 50000"/>
              <a:gd name="adj2" fmla="val 27551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800">
                <a:solidFill>
                  <a:schemeClr val="bg1"/>
                </a:solidFill>
                <a:latin typeface="Arial" charset="0"/>
              </a:rPr>
              <a:t>Lógica horizontal</a:t>
            </a:r>
            <a:endParaRPr lang="es-ES" sz="2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44408" name="AutoShape 43"/>
          <p:cNvSpPr>
            <a:spLocks noChangeArrowheads="1"/>
          </p:cNvSpPr>
          <p:nvPr/>
        </p:nvSpPr>
        <p:spPr bwMode="auto">
          <a:xfrm>
            <a:off x="7848600" y="647700"/>
            <a:ext cx="1116013" cy="5400675"/>
          </a:xfrm>
          <a:prstGeom prst="upArrow">
            <a:avLst>
              <a:gd name="adj1" fmla="val 50000"/>
              <a:gd name="adj2" fmla="val 178627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MX" b="0">
              <a:latin typeface="Arial" charset="0"/>
            </a:endParaRPr>
          </a:p>
        </p:txBody>
      </p:sp>
      <p:sp>
        <p:nvSpPr>
          <p:cNvPr id="144409" name="Text Box 44"/>
          <p:cNvSpPr txBox="1">
            <a:spLocks noChangeArrowheads="1"/>
          </p:cNvSpPr>
          <p:nvPr/>
        </p:nvSpPr>
        <p:spPr bwMode="auto">
          <a:xfrm rot="-5400000">
            <a:off x="6938169" y="3636169"/>
            <a:ext cx="2952750" cy="522288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Arial" charset="0"/>
              </a:rPr>
              <a:t>Lógica vertical</a:t>
            </a:r>
            <a:endParaRPr lang="es-ES" sz="2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" name="AutoShape 45"/>
          <p:cNvSpPr>
            <a:spLocks noChangeArrowheads="1"/>
          </p:cNvSpPr>
          <p:nvPr/>
        </p:nvSpPr>
        <p:spPr bwMode="auto">
          <a:xfrm>
            <a:off x="2124075" y="5373688"/>
            <a:ext cx="3240088" cy="215900"/>
          </a:xfrm>
          <a:prstGeom prst="rightArrow">
            <a:avLst>
              <a:gd name="adj1" fmla="val 50000"/>
              <a:gd name="adj2" fmla="val 583640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MX">
              <a:cs typeface="+mn-cs"/>
            </a:endParaRPr>
          </a:p>
        </p:txBody>
      </p:sp>
      <p:sp>
        <p:nvSpPr>
          <p:cNvPr id="10" name="AutoShape 46"/>
          <p:cNvSpPr>
            <a:spLocks noChangeArrowheads="1"/>
          </p:cNvSpPr>
          <p:nvPr/>
        </p:nvSpPr>
        <p:spPr bwMode="auto">
          <a:xfrm rot="505648" flipV="1">
            <a:off x="2259013" y="4310063"/>
            <a:ext cx="3011487" cy="220662"/>
          </a:xfrm>
          <a:prstGeom prst="leftArrow">
            <a:avLst>
              <a:gd name="adj1" fmla="val 50000"/>
              <a:gd name="adj2" fmla="val 550368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MX">
              <a:cs typeface="+mn-cs"/>
            </a:endParaRPr>
          </a:p>
        </p:txBody>
      </p:sp>
      <p:sp>
        <p:nvSpPr>
          <p:cNvPr id="11" name="AutoShape 45"/>
          <p:cNvSpPr>
            <a:spLocks noChangeArrowheads="1"/>
          </p:cNvSpPr>
          <p:nvPr/>
        </p:nvSpPr>
        <p:spPr bwMode="auto">
          <a:xfrm>
            <a:off x="1979613" y="3500438"/>
            <a:ext cx="3240087" cy="215900"/>
          </a:xfrm>
          <a:prstGeom prst="rightArrow">
            <a:avLst>
              <a:gd name="adj1" fmla="val 50000"/>
              <a:gd name="adj2" fmla="val 583640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MX">
              <a:cs typeface="+mn-cs"/>
            </a:endParaRPr>
          </a:p>
        </p:txBody>
      </p:sp>
      <p:sp>
        <p:nvSpPr>
          <p:cNvPr id="12" name="AutoShape 46"/>
          <p:cNvSpPr>
            <a:spLocks noChangeArrowheads="1"/>
          </p:cNvSpPr>
          <p:nvPr/>
        </p:nvSpPr>
        <p:spPr bwMode="auto">
          <a:xfrm rot="505648" flipV="1">
            <a:off x="2124075" y="3216275"/>
            <a:ext cx="3011488" cy="220663"/>
          </a:xfrm>
          <a:prstGeom prst="leftArrow">
            <a:avLst>
              <a:gd name="adj1" fmla="val 50000"/>
              <a:gd name="adj2" fmla="val 550368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MX">
              <a:cs typeface="+mn-cs"/>
            </a:endParaRPr>
          </a:p>
        </p:txBody>
      </p:sp>
      <p:sp>
        <p:nvSpPr>
          <p:cNvPr id="13" name="AutoShape 45"/>
          <p:cNvSpPr>
            <a:spLocks noChangeArrowheads="1"/>
          </p:cNvSpPr>
          <p:nvPr/>
        </p:nvSpPr>
        <p:spPr bwMode="auto">
          <a:xfrm>
            <a:off x="2132013" y="2420938"/>
            <a:ext cx="3240087" cy="215900"/>
          </a:xfrm>
          <a:prstGeom prst="rightArrow">
            <a:avLst>
              <a:gd name="adj1" fmla="val 50000"/>
              <a:gd name="adj2" fmla="val 583640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MX">
              <a:cs typeface="+mn-cs"/>
            </a:endParaRPr>
          </a:p>
        </p:txBody>
      </p:sp>
      <p:sp>
        <p:nvSpPr>
          <p:cNvPr id="14" name="AutoShape 46"/>
          <p:cNvSpPr>
            <a:spLocks noChangeArrowheads="1"/>
          </p:cNvSpPr>
          <p:nvPr/>
        </p:nvSpPr>
        <p:spPr bwMode="auto">
          <a:xfrm rot="505648" flipV="1">
            <a:off x="2276475" y="1920875"/>
            <a:ext cx="3011488" cy="220663"/>
          </a:xfrm>
          <a:prstGeom prst="leftArrow">
            <a:avLst>
              <a:gd name="adj1" fmla="val 50000"/>
              <a:gd name="adj2" fmla="val 550368"/>
            </a:avLst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MX">
              <a:cs typeface="+mn-cs"/>
            </a:endParaRPr>
          </a:p>
        </p:txBody>
      </p:sp>
      <p:pic>
        <p:nvPicPr>
          <p:cNvPr id="1444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3400" smtClean="0"/>
              <a:t>Evaluación de lógica y plausibilidad</a:t>
            </a:r>
          </a:p>
        </p:txBody>
      </p:sp>
      <p:sp>
        <p:nvSpPr>
          <p:cNvPr id="146434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2875"/>
            <a:ext cx="9144000" cy="5445125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s-ES" smtClean="0"/>
              <a:t>¿Están bien definidos los objetivos y metas?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¿Son alcanzables?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¿Es plausible el proceso de cambio esperado?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¿Se identifica la población objetivo </a:t>
            </a:r>
            <a:r>
              <a:rPr lang="es-ES" b="1" smtClean="0"/>
              <a:t>Y</a:t>
            </a:r>
            <a:r>
              <a:rPr lang="es-ES" smtClean="0"/>
              <a:t> se precisa cómo identificarla?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¿Se identifican los servicios otorgables?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¿Se identifica el alcance de metas?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¿Se definen componentes, actividades y funciones?</a:t>
            </a:r>
          </a:p>
          <a:p>
            <a:pPr lvl="3" eaLnBrk="1" hangingPunct="1">
              <a:lnSpc>
                <a:spcPct val="90000"/>
              </a:lnSpc>
            </a:pPr>
            <a:r>
              <a:rPr lang="es-ES" sz="2200" smtClean="0"/>
              <a:t>Operaciones ordenadas</a:t>
            </a:r>
          </a:p>
          <a:p>
            <a:pPr lvl="3" eaLnBrk="1" hangingPunct="1">
              <a:lnSpc>
                <a:spcPct val="90000"/>
              </a:lnSpc>
            </a:pPr>
            <a:r>
              <a:rPr lang="es-ES" sz="2200" smtClean="0"/>
              <a:t>Control administrativo efectivo</a:t>
            </a:r>
          </a:p>
          <a:p>
            <a:pPr lvl="3" eaLnBrk="1" hangingPunct="1">
              <a:lnSpc>
                <a:spcPct val="90000"/>
              </a:lnSpc>
            </a:pPr>
            <a:r>
              <a:rPr lang="es-ES" sz="2200" smtClean="0"/>
              <a:t>Monitoreo con mediciones de desempeño alcanzables</a:t>
            </a:r>
            <a:r>
              <a:rPr lang="es-ES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s-ES" smtClean="0"/>
              <a:t>¿Son adecuados los recursos y sus actividades? </a:t>
            </a:r>
          </a:p>
        </p:txBody>
      </p:sp>
      <p:pic>
        <p:nvPicPr>
          <p:cNvPr id="14643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mtClean="0"/>
              <a:t>Otros elementos de la evaluación de consistencia y resultados </a:t>
            </a:r>
          </a:p>
        </p:txBody>
      </p:sp>
      <p:sp>
        <p:nvSpPr>
          <p:cNvPr id="14848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mtClean="0"/>
              <a:t>Planeación estratégica</a:t>
            </a:r>
          </a:p>
          <a:p>
            <a:pPr lvl="1"/>
            <a:r>
              <a:rPr lang="es-MX" smtClean="0"/>
              <a:t>FODA</a:t>
            </a:r>
          </a:p>
          <a:p>
            <a:pPr lvl="1"/>
            <a:endParaRPr lang="es-MX" smtClean="0"/>
          </a:p>
          <a:p>
            <a:r>
              <a:rPr lang="es-MX" smtClean="0"/>
              <a:t>Percepción de beneficiaros </a:t>
            </a:r>
          </a:p>
          <a:p>
            <a:endParaRPr lang="es-MX" smtClean="0"/>
          </a:p>
          <a:p>
            <a:r>
              <a:rPr lang="es-MX" smtClean="0"/>
              <a:t>Evaluación de gabinete (de documentos y entrevistas con responsables / ejecutores del programa) </a:t>
            </a:r>
          </a:p>
          <a:p>
            <a:pPr>
              <a:buFont typeface="Arial" charset="0"/>
              <a:buNone/>
            </a:pPr>
            <a:endParaRPr lang="es-MX" smtClean="0"/>
          </a:p>
          <a:p>
            <a:pPr>
              <a:buFont typeface="Arial" charset="0"/>
              <a:buNone/>
            </a:pPr>
            <a:endParaRPr lang="es-MX" smtClean="0"/>
          </a:p>
          <a:p>
            <a:endParaRPr lang="es-MX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22313" y="3716338"/>
            <a:ext cx="7772400" cy="1362075"/>
          </a:xfrm>
        </p:spPr>
        <p:txBody>
          <a:bodyPr/>
          <a:lstStyle/>
          <a:p>
            <a:pPr algn="r">
              <a:defRPr/>
            </a:pPr>
            <a:r>
              <a:rPr lang="es-MX" dirty="0" smtClean="0"/>
              <a:t>4.   Alcances y limitaciones en su aplicación</a:t>
            </a:r>
            <a:endParaRPr lang="es-MX" dirty="0"/>
          </a:p>
        </p:txBody>
      </p:sp>
      <p:pic>
        <p:nvPicPr>
          <p:cNvPr id="14950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813" y="6240463"/>
            <a:ext cx="611187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¿Por qué usar la metodología de marco lógico (MML)?</a:t>
            </a:r>
            <a:endParaRPr lang="es-ES" smtClean="0"/>
          </a:p>
        </p:txBody>
      </p:sp>
      <p:sp>
        <p:nvSpPr>
          <p:cNvPr id="15053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628775"/>
            <a:ext cx="8001000" cy="5229225"/>
          </a:xfrm>
        </p:spPr>
        <p:txBody>
          <a:bodyPr/>
          <a:lstStyle/>
          <a:p>
            <a:pPr eaLnBrk="1" hangingPunct="1"/>
            <a:r>
              <a:rPr lang="es-MX" smtClean="0"/>
              <a:t>Permite fortalecer la preparación y la ejecución de programas y proyectos.</a:t>
            </a:r>
          </a:p>
          <a:p>
            <a:pPr eaLnBrk="1" hangingPunct="1"/>
            <a:r>
              <a:rPr lang="es-MX" smtClean="0"/>
              <a:t>Resume los principales resultados de la preparación del programa o proyecto.</a:t>
            </a:r>
          </a:p>
          <a:p>
            <a:pPr eaLnBrk="1" hangingPunct="1"/>
            <a:r>
              <a:rPr lang="es-MX" smtClean="0"/>
              <a:t>Sirve de base para la programación de la ejecución.</a:t>
            </a:r>
          </a:p>
          <a:p>
            <a:pPr eaLnBrk="1" hangingPunct="1"/>
            <a:r>
              <a:rPr lang="es-MX" smtClean="0"/>
              <a:t>Facilita el seguimiento y la evaluación de resultados e impactos.</a:t>
            </a:r>
          </a:p>
          <a:p>
            <a:pPr eaLnBrk="1" hangingPunct="1">
              <a:buFont typeface="Wingdings" pitchFamily="2" charset="2"/>
              <a:buNone/>
            </a:pPr>
            <a:endParaRPr lang="es-MX" smtClean="0"/>
          </a:p>
        </p:txBody>
      </p:sp>
      <p:pic>
        <p:nvPicPr>
          <p:cNvPr id="1505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22313" y="3716338"/>
            <a:ext cx="7772400" cy="1362075"/>
          </a:xfrm>
        </p:spPr>
        <p:txBody>
          <a:bodyPr/>
          <a:lstStyle/>
          <a:p>
            <a:pPr algn="r">
              <a:defRPr/>
            </a:pPr>
            <a:r>
              <a:rPr lang="es-MX" dirty="0" smtClean="0"/>
              <a:t>1.   evaluación de políticas públicas</a:t>
            </a:r>
            <a:endParaRPr lang="es-MX" dirty="0"/>
          </a:p>
        </p:txBody>
      </p:sp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1 Título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MX" smtClean="0"/>
              <a:t>Riesgos en el uso de MML</a:t>
            </a:r>
          </a:p>
        </p:txBody>
      </p:sp>
      <p:sp>
        <p:nvSpPr>
          <p:cNvPr id="171011" name="2 Marcador de contenido"/>
          <p:cNvSpPr>
            <a:spLocks noGrp="1"/>
          </p:cNvSpPr>
          <p:nvPr>
            <p:ph idx="4294967295"/>
          </p:nvPr>
        </p:nvSpPr>
        <p:spPr>
          <a:xfrm>
            <a:off x="250825" y="1600200"/>
            <a:ext cx="8686800" cy="4525963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  <a:defRPr/>
            </a:pPr>
            <a:r>
              <a:rPr lang="es-MX" dirty="0" smtClean="0"/>
              <a:t>De la metodología: </a:t>
            </a:r>
          </a:p>
          <a:p>
            <a:pPr marL="609600" indent="-609600" eaLnBrk="1" hangingPunct="1">
              <a:defRPr/>
            </a:pPr>
            <a:r>
              <a:rPr lang="es-MX" dirty="0" smtClean="0"/>
              <a:t>Cuando falta una teoría sustantiva o se hace uso de una teoría inapropiada</a:t>
            </a:r>
          </a:p>
          <a:p>
            <a:pPr marL="609600" indent="-609600" eaLnBrk="1" hangingPunct="1">
              <a:defRPr/>
            </a:pPr>
            <a:r>
              <a:rPr lang="es-MX" dirty="0" smtClean="0"/>
              <a:t>Incorrecta simplificación </a:t>
            </a:r>
          </a:p>
          <a:p>
            <a:pPr marL="609600" indent="-609600" eaLnBrk="1" hangingPunct="1">
              <a:defRPr/>
            </a:pPr>
            <a:r>
              <a:rPr lang="es-MX" dirty="0" smtClean="0"/>
              <a:t>Rigidez del modelo </a:t>
            </a:r>
          </a:p>
          <a:p>
            <a:pPr marL="609600" indent="-609600" eaLnBrk="1" hangingPunct="1">
              <a:defRPr/>
            </a:pPr>
            <a:r>
              <a:rPr lang="es-MX" dirty="0" smtClean="0"/>
              <a:t>Cuando hay dificultad para delimitar las responsabilidades del ejecutor</a:t>
            </a:r>
          </a:p>
          <a:p>
            <a:pPr marL="609600" indent="-609600" eaLnBrk="1" hangingPunct="1">
              <a:defRPr/>
            </a:pPr>
            <a:r>
              <a:rPr lang="es-MX" dirty="0" smtClean="0"/>
              <a:t>Problemas en ausencia de información suficiente</a:t>
            </a:r>
            <a:endParaRPr lang="es-MX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eaLnBrk="1" hangingPunct="1">
              <a:defRPr/>
            </a:pPr>
            <a:endParaRPr lang="es-MX" dirty="0" smtClean="0"/>
          </a:p>
        </p:txBody>
      </p:sp>
      <p:pic>
        <p:nvPicPr>
          <p:cNvPr id="152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Riesgos (2)</a:t>
            </a:r>
          </a:p>
        </p:txBody>
      </p:sp>
      <p:sp>
        <p:nvSpPr>
          <p:cNvPr id="153602" name="2 Marcador de contenido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525962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</a:pPr>
            <a:r>
              <a:rPr lang="es-MX" smtClean="0"/>
              <a:t>De la aplicación incorrecta:  </a:t>
            </a:r>
          </a:p>
          <a:p>
            <a:pPr marL="609600" indent="-609600" eaLnBrk="1" hangingPunct="1"/>
            <a:r>
              <a:rPr lang="es-MX" smtClean="0"/>
              <a:t>Uso parcial de la matriz de indicadores</a:t>
            </a:r>
          </a:p>
          <a:p>
            <a:pPr marL="1009650" lvl="1" indent="-609600" eaLnBrk="1" hangingPunct="1"/>
            <a:r>
              <a:rPr lang="es-MX" smtClean="0"/>
              <a:t> sólo con fines de evaluación </a:t>
            </a:r>
          </a:p>
          <a:p>
            <a:pPr marL="1009650" lvl="1" indent="-609600" eaLnBrk="1" hangingPunct="1"/>
            <a:r>
              <a:rPr lang="es-MX" smtClean="0"/>
              <a:t>Indefinición de los supuestos</a:t>
            </a:r>
          </a:p>
          <a:p>
            <a:pPr marL="609600" indent="-609600" eaLnBrk="1" hangingPunct="1"/>
            <a:r>
              <a:rPr lang="es-MX" smtClean="0"/>
              <a:t>Desconocimiento de la MI por parte de los agentes involucrados en la operación de los programas </a:t>
            </a:r>
          </a:p>
          <a:p>
            <a:pPr marL="609600" indent="-609600" eaLnBrk="1" hangingPunct="1"/>
            <a:r>
              <a:rPr lang="es-MX" smtClean="0"/>
              <a:t>Incentivos a la simulación en la construcción – registro – evaluación con base en MML, derivados de su relevancia presupuestal </a:t>
            </a:r>
          </a:p>
        </p:txBody>
      </p:sp>
      <p:pic>
        <p:nvPicPr>
          <p:cNvPr id="15360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Por donde empecé …</a:t>
            </a:r>
            <a:endParaRPr lang="es-ES" smtClean="0"/>
          </a:p>
        </p:txBody>
      </p:sp>
      <p:sp>
        <p:nvSpPr>
          <p:cNvPr id="154626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3513138"/>
            <a:ext cx="8351838" cy="30114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mtClean="0"/>
              <a:t>La MML puede contribuir a explicitar los objetivos de la política pública, así como sus mecanismos, 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A explicitar su lógica 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Y  facilita la evaluación de resultados y,  por tanto, el rediseño de las políticas.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s-MX" smtClean="0"/>
          </a:p>
        </p:txBody>
      </p:sp>
      <p:pic>
        <p:nvPicPr>
          <p:cNvPr id="1546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Elipse"/>
          <p:cNvSpPr/>
          <p:nvPr/>
        </p:nvSpPr>
        <p:spPr>
          <a:xfrm>
            <a:off x="5435600" y="1628775"/>
            <a:ext cx="2952750" cy="13684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3600" dirty="0">
                <a:solidFill>
                  <a:schemeClr val="bg1"/>
                </a:solidFill>
              </a:rPr>
              <a:t>Fines públicos</a:t>
            </a:r>
          </a:p>
        </p:txBody>
      </p:sp>
      <p:sp>
        <p:nvSpPr>
          <p:cNvPr id="6" name="5 Elipse"/>
          <p:cNvSpPr/>
          <p:nvPr/>
        </p:nvSpPr>
        <p:spPr>
          <a:xfrm>
            <a:off x="684213" y="1412875"/>
            <a:ext cx="3600450" cy="1584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3200" dirty="0"/>
              <a:t>Instrumentos de acción pública</a:t>
            </a:r>
          </a:p>
        </p:txBody>
      </p:sp>
      <p:sp>
        <p:nvSpPr>
          <p:cNvPr id="7" name="6 Flecha derecha"/>
          <p:cNvSpPr/>
          <p:nvPr/>
        </p:nvSpPr>
        <p:spPr>
          <a:xfrm>
            <a:off x="4500563" y="2420938"/>
            <a:ext cx="792162" cy="50323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_tradnl" dirty="0" smtClean="0">
                <a:latin typeface="+mn-lt"/>
              </a:rPr>
              <a:t/>
            </a:r>
            <a:br>
              <a:rPr lang="es-ES_tradnl" dirty="0" smtClean="0">
                <a:latin typeface="+mn-lt"/>
              </a:rPr>
            </a:br>
            <a:r>
              <a:rPr lang="es-ES_tradnl" dirty="0" smtClean="0">
                <a:latin typeface="+mn-lt"/>
              </a:rPr>
              <a:t>….   Sin embargo   …</a:t>
            </a:r>
            <a:br>
              <a:rPr lang="es-ES_tradnl" dirty="0" smtClean="0">
                <a:latin typeface="+mn-lt"/>
              </a:rPr>
            </a:br>
            <a:endParaRPr lang="es-MX" dirty="0"/>
          </a:p>
        </p:txBody>
      </p:sp>
      <p:sp>
        <p:nvSpPr>
          <p:cNvPr id="15667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_tradnl" smtClean="0"/>
              <a:t>NO  es autosuficiente para una buena gestión de programas y proyectos </a:t>
            </a:r>
          </a:p>
          <a:p>
            <a:pPr eaLnBrk="1" hangingPunct="1">
              <a:lnSpc>
                <a:spcPct val="90000"/>
              </a:lnSpc>
            </a:pPr>
            <a:r>
              <a:rPr lang="es-ES_tradnl" smtClean="0"/>
              <a:t>NO  resuelve los problemas lógicos de los programas </a:t>
            </a:r>
          </a:p>
          <a:p>
            <a:pPr eaLnBrk="1" hangingPunct="1">
              <a:lnSpc>
                <a:spcPct val="90000"/>
              </a:lnSpc>
            </a:pPr>
            <a:r>
              <a:rPr lang="es-ES_tradnl" smtClean="0"/>
              <a:t>NO  sustituye a la teoría que sustenta la intervención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s-MX" smtClean="0"/>
          </a:p>
        </p:txBody>
      </p:sp>
      <p:pic>
        <p:nvPicPr>
          <p:cNvPr id="15667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813" y="6237288"/>
            <a:ext cx="611187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es-MX" smtClean="0"/>
              <a:t>… y a manera de conclusión</a:t>
            </a:r>
            <a:endParaRPr lang="es-ES" smtClean="0"/>
          </a:p>
        </p:txBody>
      </p:sp>
      <p:sp>
        <p:nvSpPr>
          <p:cNvPr id="157698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981075"/>
            <a:ext cx="8291513" cy="4997450"/>
          </a:xfrm>
        </p:spPr>
        <p:txBody>
          <a:bodyPr/>
          <a:lstStyle/>
          <a:p>
            <a:pPr eaLnBrk="1" hangingPunct="1"/>
            <a:r>
              <a:rPr lang="es-MX" smtClean="0"/>
              <a:t>Estamos hablando de una metodología, no de una teoría sustantiva de la acción pública </a:t>
            </a:r>
          </a:p>
          <a:p>
            <a:pPr eaLnBrk="1" hangingPunct="1"/>
            <a:r>
              <a:rPr lang="es-MX" smtClean="0"/>
              <a:t>Como modelo metodológico, se ocupa por la plausibilidad de la </a:t>
            </a:r>
            <a:r>
              <a:rPr lang="es-MX" i="1" smtClean="0"/>
              <a:t>explicación</a:t>
            </a:r>
            <a:r>
              <a:rPr lang="es-MX" smtClean="0"/>
              <a:t> </a:t>
            </a:r>
            <a:r>
              <a:rPr lang="es-MX" i="1" smtClean="0"/>
              <a:t>causal</a:t>
            </a:r>
            <a:r>
              <a:rPr lang="es-MX" smtClean="0"/>
              <a:t> de los resultados, de las relaciones lógicas </a:t>
            </a:r>
          </a:p>
          <a:p>
            <a:pPr eaLnBrk="1" hangingPunct="1"/>
            <a:r>
              <a:rPr lang="es-MX" smtClean="0"/>
              <a:t>Y es esa lógica la que se somete a evaluación en el modelo de evaluación de Consistencia y Resultados.</a:t>
            </a:r>
            <a:endParaRPr lang="es-ES" smtClean="0"/>
          </a:p>
        </p:txBody>
      </p:sp>
      <p:pic>
        <p:nvPicPr>
          <p:cNvPr id="15769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72025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MX" dirty="0" smtClean="0"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MX" dirty="0" smtClean="0">
                <a:hlinkClick r:id="rId3"/>
              </a:rPr>
              <a:t>teresa.bracho@flacso.edu.mx</a:t>
            </a:r>
            <a:endParaRPr lang="es-MX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MX" dirty="0" smtClean="0">
                <a:solidFill>
                  <a:schemeClr val="accent1">
                    <a:lumMod val="75000"/>
                  </a:schemeClr>
                </a:solidFill>
              </a:rPr>
              <a:t>Agosto 25, 2010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MX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MX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ES" dirty="0" smtClean="0"/>
          </a:p>
        </p:txBody>
      </p:sp>
      <p:pic>
        <p:nvPicPr>
          <p:cNvPr id="1597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296863"/>
            <a:ext cx="2376487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827088" y="4068763"/>
            <a:ext cx="77057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3200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Muchas gracias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Políticas Públicas</a:t>
            </a:r>
            <a:endParaRPr lang="es-ES" smtClean="0"/>
          </a:p>
        </p:txBody>
      </p:sp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s-ES" smtClean="0"/>
          </a:p>
          <a:p>
            <a:pPr eaLnBrk="1" hangingPunct="1">
              <a:buFont typeface="Wingdings" pitchFamily="2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¿Cuáles son los fines públicos a cumplir y que son posibles de ser realizados?, </a:t>
            </a:r>
          </a:p>
          <a:p>
            <a:pPr eaLnBrk="1" hangingPunct="1"/>
            <a:r>
              <a:rPr lang="es-ES" smtClean="0"/>
              <a:t>¿A través de qué instrumentos y opciones de acción pública? </a:t>
            </a:r>
          </a:p>
          <a:p>
            <a:pPr eaLnBrk="1" hangingPunct="1"/>
            <a:endParaRPr lang="es-ES" smtClean="0"/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ChangeArrowheads="1"/>
          </p:cNvSpPr>
          <p:nvPr/>
        </p:nvSpPr>
        <p:spPr bwMode="auto">
          <a:xfrm>
            <a:off x="1331913" y="1341438"/>
            <a:ext cx="1295400" cy="9144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0">
                <a:latin typeface="Arial" charset="0"/>
              </a:rPr>
              <a:t>recursos</a:t>
            </a:r>
            <a:endParaRPr lang="es-ES" sz="2400" b="0">
              <a:latin typeface="Arial" charset="0"/>
            </a:endParaRP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3348038" y="1412875"/>
            <a:ext cx="1800225" cy="792163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0">
                <a:latin typeface="Arial" charset="0"/>
              </a:rPr>
              <a:t>actividades</a:t>
            </a:r>
            <a:endParaRPr lang="es-ES" sz="2400" b="0">
              <a:latin typeface="Arial" charset="0"/>
            </a:endParaRPr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5940425" y="981075"/>
            <a:ext cx="1871663" cy="9366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0">
                <a:latin typeface="Arial" charset="0"/>
              </a:rPr>
              <a:t>Resultados</a:t>
            </a: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6732588" y="2420938"/>
            <a:ext cx="1779587" cy="11525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s-MX" sz="2400" dirty="0">
                <a:latin typeface="Arial" charset="0"/>
                <a:cs typeface="+mn-cs"/>
              </a:rPr>
              <a:t>Población </a:t>
            </a:r>
          </a:p>
          <a:p>
            <a:pPr algn="ctr">
              <a:defRPr/>
            </a:pPr>
            <a:r>
              <a:rPr lang="es-MX" sz="2400" dirty="0">
                <a:latin typeface="Arial" charset="0"/>
                <a:cs typeface="+mn-cs"/>
              </a:rPr>
              <a:t>objetivo</a:t>
            </a:r>
            <a:endParaRPr lang="es-ES" sz="2400" dirty="0">
              <a:latin typeface="Arial" charset="0"/>
              <a:cs typeface="+mn-cs"/>
            </a:endParaRP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6443663" y="4149725"/>
            <a:ext cx="2555875" cy="14398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Objetivos / metas</a:t>
            </a:r>
          </a:p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Inmediatos</a:t>
            </a: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3563938" y="3932238"/>
            <a:ext cx="2519362" cy="12969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Objetivos / metas</a:t>
            </a:r>
          </a:p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intermedios</a:t>
            </a:r>
          </a:p>
          <a:p>
            <a:pPr algn="ctr"/>
            <a:endParaRPr lang="es-ES" sz="2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75112" name="Rectangle 8"/>
          <p:cNvSpPr>
            <a:spLocks noChangeArrowheads="1"/>
          </p:cNvSpPr>
          <p:nvPr/>
        </p:nvSpPr>
        <p:spPr bwMode="auto">
          <a:xfrm>
            <a:off x="611188" y="3500438"/>
            <a:ext cx="2736850" cy="1295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Objetivos / metas</a:t>
            </a:r>
          </a:p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De largo plazo</a:t>
            </a:r>
          </a:p>
          <a:p>
            <a:pPr algn="ctr"/>
            <a:r>
              <a:rPr lang="es-MX" sz="2400">
                <a:solidFill>
                  <a:schemeClr val="bg1"/>
                </a:solidFill>
                <a:latin typeface="Arial" charset="0"/>
              </a:rPr>
              <a:t>(problema mayor)</a:t>
            </a:r>
            <a:endParaRPr lang="es-ES" sz="2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75113" name="AutoShape 9"/>
          <p:cNvSpPr>
            <a:spLocks/>
          </p:cNvSpPr>
          <p:nvPr/>
        </p:nvSpPr>
        <p:spPr bwMode="auto">
          <a:xfrm rot="5400000">
            <a:off x="3995737" y="-171449"/>
            <a:ext cx="144463" cy="5040312"/>
          </a:xfrm>
          <a:prstGeom prst="rightBrace">
            <a:avLst>
              <a:gd name="adj1" fmla="val 200456"/>
              <a:gd name="adj2" fmla="val 49671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175114" name="Rectangle 10"/>
          <p:cNvSpPr>
            <a:spLocks noChangeArrowheads="1"/>
          </p:cNvSpPr>
          <p:nvPr/>
        </p:nvSpPr>
        <p:spPr bwMode="auto">
          <a:xfrm>
            <a:off x="2339975" y="2636838"/>
            <a:ext cx="3384550" cy="3603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0">
                <a:latin typeface="Arial" charset="0"/>
              </a:rPr>
              <a:t>Plan del programa</a:t>
            </a:r>
            <a:endParaRPr lang="es-ES" sz="2400" b="0">
              <a:latin typeface="Arial" charset="0"/>
            </a:endParaRPr>
          </a:p>
        </p:txBody>
      </p:sp>
      <p:sp>
        <p:nvSpPr>
          <p:cNvPr id="175115" name="AutoShape 11"/>
          <p:cNvSpPr>
            <a:spLocks/>
          </p:cNvSpPr>
          <p:nvPr/>
        </p:nvSpPr>
        <p:spPr bwMode="auto">
          <a:xfrm rot="5400000">
            <a:off x="4283869" y="3140869"/>
            <a:ext cx="144463" cy="5184775"/>
          </a:xfrm>
          <a:prstGeom prst="rightBrace">
            <a:avLst>
              <a:gd name="adj1" fmla="val 2990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175116" name="Rectangle 12"/>
          <p:cNvSpPr>
            <a:spLocks noChangeArrowheads="1"/>
          </p:cNvSpPr>
          <p:nvPr/>
        </p:nvSpPr>
        <p:spPr bwMode="auto">
          <a:xfrm>
            <a:off x="2124075" y="5876925"/>
            <a:ext cx="4392613" cy="6921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s-MX" sz="2400" dirty="0">
                <a:latin typeface="Arial" charset="0"/>
                <a:cs typeface="+mn-cs"/>
              </a:rPr>
              <a:t>Fines y propósitos esperados</a:t>
            </a:r>
            <a:endParaRPr lang="es-ES" sz="2400" dirty="0">
              <a:latin typeface="Arial" charset="0"/>
              <a:cs typeface="+mn-cs"/>
            </a:endParaRPr>
          </a:p>
        </p:txBody>
      </p:sp>
      <p:sp>
        <p:nvSpPr>
          <p:cNvPr id="175117" name="Oval 13"/>
          <p:cNvSpPr>
            <a:spLocks noChangeArrowheads="1"/>
          </p:cNvSpPr>
          <p:nvPr/>
        </p:nvSpPr>
        <p:spPr bwMode="auto">
          <a:xfrm rot="-5400000">
            <a:off x="-109538" y="1485901"/>
            <a:ext cx="1635125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0">
                <a:latin typeface="Arial" charset="0"/>
              </a:rPr>
              <a:t>¿Cómo?</a:t>
            </a:r>
            <a:endParaRPr lang="es-ES" sz="2400" b="0">
              <a:latin typeface="Arial" charset="0"/>
            </a:endParaRPr>
          </a:p>
        </p:txBody>
      </p:sp>
      <p:sp>
        <p:nvSpPr>
          <p:cNvPr id="175118" name="Oval 14"/>
          <p:cNvSpPr>
            <a:spLocks noChangeArrowheads="1"/>
          </p:cNvSpPr>
          <p:nvPr/>
        </p:nvSpPr>
        <p:spPr bwMode="auto">
          <a:xfrm rot="-5400000">
            <a:off x="-142081" y="5406232"/>
            <a:ext cx="1989137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0">
                <a:latin typeface="Arial" charset="0"/>
              </a:rPr>
              <a:t>¿Por qué?</a:t>
            </a:r>
          </a:p>
          <a:p>
            <a:pPr algn="ctr"/>
            <a:r>
              <a:rPr lang="es-MX" sz="2400" b="0">
                <a:latin typeface="Arial" charset="0"/>
              </a:rPr>
              <a:t>¿Para qué?</a:t>
            </a:r>
            <a:endParaRPr lang="es-ES" sz="2400" b="0">
              <a:latin typeface="Arial" charset="0"/>
            </a:endParaRPr>
          </a:p>
        </p:txBody>
      </p:sp>
      <p:cxnSp>
        <p:nvCxnSpPr>
          <p:cNvPr id="175119" name="AutoShape 15"/>
          <p:cNvCxnSpPr>
            <a:cxnSpLocks noChangeShapeType="1"/>
            <a:stCxn id="175106" idx="3"/>
            <a:endCxn id="175107" idx="1"/>
          </p:cNvCxnSpPr>
          <p:nvPr/>
        </p:nvCxnSpPr>
        <p:spPr bwMode="auto">
          <a:xfrm>
            <a:off x="2627313" y="1798638"/>
            <a:ext cx="720725" cy="11112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120" name="AutoShape 16"/>
          <p:cNvCxnSpPr>
            <a:cxnSpLocks noChangeShapeType="1"/>
            <a:stCxn id="175107" idx="3"/>
            <a:endCxn id="175108" idx="1"/>
          </p:cNvCxnSpPr>
          <p:nvPr/>
        </p:nvCxnSpPr>
        <p:spPr bwMode="auto">
          <a:xfrm flipV="1">
            <a:off x="5148263" y="1449388"/>
            <a:ext cx="792162" cy="360362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121" name="AutoShape 17"/>
          <p:cNvCxnSpPr>
            <a:cxnSpLocks noChangeShapeType="1"/>
            <a:stCxn id="175108" idx="2"/>
            <a:endCxn id="175109" idx="0"/>
          </p:cNvCxnSpPr>
          <p:nvPr/>
        </p:nvCxnSpPr>
        <p:spPr bwMode="auto">
          <a:xfrm rot="16200000" flipH="1">
            <a:off x="6998494" y="1796256"/>
            <a:ext cx="503238" cy="7461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122" name="AutoShape 18"/>
          <p:cNvCxnSpPr>
            <a:cxnSpLocks noChangeShapeType="1"/>
            <a:stCxn id="175109" idx="2"/>
            <a:endCxn id="175110" idx="0"/>
          </p:cNvCxnSpPr>
          <p:nvPr/>
        </p:nvCxnSpPr>
        <p:spPr bwMode="auto">
          <a:xfrm rot="16200000" flipH="1">
            <a:off x="7384257" y="3812381"/>
            <a:ext cx="576262" cy="9842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123" name="AutoShape 19"/>
          <p:cNvCxnSpPr>
            <a:cxnSpLocks noChangeShapeType="1"/>
            <a:stCxn id="175110" idx="1"/>
            <a:endCxn id="175111" idx="3"/>
          </p:cNvCxnSpPr>
          <p:nvPr/>
        </p:nvCxnSpPr>
        <p:spPr bwMode="auto">
          <a:xfrm rot="10800000">
            <a:off x="6083300" y="4579938"/>
            <a:ext cx="360363" cy="290512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124" name="AutoShape 20"/>
          <p:cNvCxnSpPr>
            <a:cxnSpLocks noChangeShapeType="1"/>
            <a:stCxn id="175111" idx="1"/>
            <a:endCxn id="175112" idx="3"/>
          </p:cNvCxnSpPr>
          <p:nvPr/>
        </p:nvCxnSpPr>
        <p:spPr bwMode="auto">
          <a:xfrm rot="10800000">
            <a:off x="3348038" y="4148138"/>
            <a:ext cx="215900" cy="43180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1908175" y="333375"/>
            <a:ext cx="6129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800" b="0">
                <a:latin typeface="Arial" charset="0"/>
              </a:rPr>
              <a:t>Modelo lógico básico de un programa</a:t>
            </a:r>
            <a:endParaRPr lang="es-ES" sz="2800" b="0">
              <a:latin typeface="Arial" charset="0"/>
            </a:endParaRPr>
          </a:p>
        </p:txBody>
      </p:sp>
      <p:pic>
        <p:nvPicPr>
          <p:cNvPr id="3586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813" y="6237288"/>
            <a:ext cx="611187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75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7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7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 animBg="1"/>
      <p:bldP spid="175107" grpId="0" animBg="1"/>
      <p:bldP spid="175108" grpId="0" animBg="1"/>
      <p:bldP spid="175109" grpId="0" animBg="1"/>
      <p:bldP spid="175110" grpId="0" animBg="1"/>
      <p:bldP spid="175111" grpId="0" animBg="1"/>
      <p:bldP spid="175112" grpId="0" animBg="1"/>
      <p:bldP spid="175113" grpId="0" animBg="1"/>
      <p:bldP spid="175114" grpId="0" animBg="1"/>
      <p:bldP spid="175115" grpId="0" animBg="1"/>
      <p:bldP spid="175116" grpId="0" animBg="1"/>
      <p:bldP spid="175117" grpId="0" animBg="1"/>
      <p:bldP spid="1751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Evaluación de políticas públicas</a:t>
            </a:r>
            <a:endParaRPr lang="es-ES" smtClean="0"/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es-ES" smtClean="0"/>
          </a:p>
          <a:p>
            <a:pPr eaLnBrk="1" hangingPunct="1"/>
            <a:r>
              <a:rPr lang="es-ES" smtClean="0"/>
              <a:t>Evaluación de políticas se entiende como la deliberación objetiva, relativa al conjunto de cuestiones </a:t>
            </a:r>
            <a:r>
              <a:rPr lang="es-ES" i="1" smtClean="0"/>
              <a:t>normativas</a:t>
            </a:r>
            <a:r>
              <a:rPr lang="es-ES" smtClean="0"/>
              <a:t> y </a:t>
            </a:r>
            <a:r>
              <a:rPr lang="es-ES" i="1" smtClean="0"/>
              <a:t>empíricas</a:t>
            </a:r>
            <a:r>
              <a:rPr lang="es-ES" smtClean="0"/>
              <a:t> relevantes en un </a:t>
            </a:r>
            <a:r>
              <a:rPr lang="es-ES" i="1" smtClean="0"/>
              <a:t>juicio</a:t>
            </a:r>
            <a:r>
              <a:rPr lang="es-ES" smtClean="0"/>
              <a:t> sobre la política pública. </a:t>
            </a:r>
          </a:p>
          <a:p>
            <a:pPr eaLnBrk="1" hangingPunct="1"/>
            <a:r>
              <a:rPr lang="es-MX" smtClean="0"/>
              <a:t>Su intención es contribuir a la mejora de las  políticas públicas. </a:t>
            </a:r>
            <a:endParaRPr lang="es-ES" smtClean="0"/>
          </a:p>
          <a:p>
            <a:pPr eaLnBrk="1" hangingPunct="1">
              <a:buFont typeface="Arial" charset="0"/>
              <a:buNone/>
            </a:pPr>
            <a:endParaRPr lang="es-ES" smtClean="0"/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MX" sz="3200" dirty="0" smtClean="0"/>
              <a:t>Lógica de articulación de los distintos instrumentos de evaluación de los programas púbicos de CONEVAL</a:t>
            </a:r>
            <a:endParaRPr lang="es-MX" sz="32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79512" y="1484784"/>
          <a:ext cx="8784976" cy="46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Flecha curvada hacia abajo"/>
          <p:cNvSpPr/>
          <p:nvPr/>
        </p:nvSpPr>
        <p:spPr>
          <a:xfrm>
            <a:off x="250825" y="1916113"/>
            <a:ext cx="6985000" cy="93662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sp>
        <p:nvSpPr>
          <p:cNvPr id="7" name="6 Flecha curvada hacia arriba"/>
          <p:cNvSpPr/>
          <p:nvPr/>
        </p:nvSpPr>
        <p:spPr>
          <a:xfrm>
            <a:off x="323850" y="4797425"/>
            <a:ext cx="863600" cy="28733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sp>
        <p:nvSpPr>
          <p:cNvPr id="8" name="7 Flecha curvada hacia arriba"/>
          <p:cNvSpPr/>
          <p:nvPr/>
        </p:nvSpPr>
        <p:spPr>
          <a:xfrm>
            <a:off x="1763713" y="4797425"/>
            <a:ext cx="4103687" cy="431800"/>
          </a:xfrm>
          <a:prstGeom prst="curvedUpArrow">
            <a:avLst>
              <a:gd name="adj1" fmla="val 25000"/>
              <a:gd name="adj2" fmla="val 50000"/>
              <a:gd name="adj3" fmla="val 355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sp>
        <p:nvSpPr>
          <p:cNvPr id="9" name="8 Flecha curvada hacia arriba"/>
          <p:cNvSpPr/>
          <p:nvPr/>
        </p:nvSpPr>
        <p:spPr>
          <a:xfrm>
            <a:off x="4787900" y="4797425"/>
            <a:ext cx="3744913" cy="6477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sp>
        <p:nvSpPr>
          <p:cNvPr id="10" name="9 Flecha en U"/>
          <p:cNvSpPr/>
          <p:nvPr/>
        </p:nvSpPr>
        <p:spPr>
          <a:xfrm>
            <a:off x="6156325" y="2708275"/>
            <a:ext cx="2447925" cy="288925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sp>
        <p:nvSpPr>
          <p:cNvPr id="39944" name="10 CuadroTexto"/>
          <p:cNvSpPr txBox="1">
            <a:spLocks noChangeArrowheads="1"/>
          </p:cNvSpPr>
          <p:nvPr/>
        </p:nvSpPr>
        <p:spPr bwMode="auto">
          <a:xfrm>
            <a:off x="2339975" y="1484313"/>
            <a:ext cx="3559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/>
              <a:t>Consistencia y Resultados</a:t>
            </a:r>
          </a:p>
        </p:txBody>
      </p:sp>
      <p:sp>
        <p:nvSpPr>
          <p:cNvPr id="39945" name="11 CuadroTexto"/>
          <p:cNvSpPr txBox="1">
            <a:spLocks noChangeArrowheads="1"/>
          </p:cNvSpPr>
          <p:nvPr/>
        </p:nvSpPr>
        <p:spPr bwMode="auto">
          <a:xfrm>
            <a:off x="468313" y="5300663"/>
            <a:ext cx="1212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Diseño</a:t>
            </a:r>
          </a:p>
        </p:txBody>
      </p:sp>
      <p:sp>
        <p:nvSpPr>
          <p:cNvPr id="39946" name="12 CuadroTexto"/>
          <p:cNvSpPr txBox="1">
            <a:spLocks noChangeArrowheads="1"/>
          </p:cNvSpPr>
          <p:nvPr/>
        </p:nvSpPr>
        <p:spPr bwMode="auto">
          <a:xfrm>
            <a:off x="3203575" y="5300663"/>
            <a:ext cx="1368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Procesos</a:t>
            </a:r>
          </a:p>
        </p:txBody>
      </p:sp>
      <p:sp>
        <p:nvSpPr>
          <p:cNvPr id="39947" name="13 CuadroTexto"/>
          <p:cNvSpPr txBox="1">
            <a:spLocks noChangeArrowheads="1"/>
          </p:cNvSpPr>
          <p:nvPr/>
        </p:nvSpPr>
        <p:spPr bwMode="auto">
          <a:xfrm>
            <a:off x="6011863" y="5516563"/>
            <a:ext cx="1733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/>
              <a:t>Indicadores</a:t>
            </a:r>
          </a:p>
        </p:txBody>
      </p:sp>
      <p:sp>
        <p:nvSpPr>
          <p:cNvPr id="39948" name="14 CuadroTexto"/>
          <p:cNvSpPr txBox="1">
            <a:spLocks noChangeArrowheads="1"/>
          </p:cNvSpPr>
          <p:nvPr/>
        </p:nvSpPr>
        <p:spPr bwMode="auto">
          <a:xfrm>
            <a:off x="7308850" y="2276475"/>
            <a:ext cx="129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Impacto</a:t>
            </a:r>
          </a:p>
        </p:txBody>
      </p:sp>
      <p:sp>
        <p:nvSpPr>
          <p:cNvPr id="39949" name="15 CuadroTexto"/>
          <p:cNvSpPr txBox="1">
            <a:spLocks noChangeArrowheads="1"/>
          </p:cNvSpPr>
          <p:nvPr/>
        </p:nvSpPr>
        <p:spPr bwMode="auto">
          <a:xfrm>
            <a:off x="539750" y="6237288"/>
            <a:ext cx="43862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600" b="0"/>
              <a:t>Fuente: A partir de Banco Mundial 2007.</a:t>
            </a:r>
          </a:p>
        </p:txBody>
      </p:sp>
      <p:pic>
        <p:nvPicPr>
          <p:cNvPr id="3995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22313" y="3716338"/>
            <a:ext cx="7772400" cy="1362075"/>
          </a:xfrm>
        </p:spPr>
        <p:txBody>
          <a:bodyPr/>
          <a:lstStyle/>
          <a:p>
            <a:pPr algn="r">
              <a:defRPr/>
            </a:pPr>
            <a:r>
              <a:rPr lang="es-MX" dirty="0" smtClean="0"/>
              <a:t>2.  Evaluación de consistencia y resultados</a:t>
            </a:r>
            <a:endParaRPr lang="es-MX" dirty="0"/>
          </a:p>
        </p:txBody>
      </p:sp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813" y="6240463"/>
            <a:ext cx="611187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Objetivos de la evaluación de Consistencia y Resultados</a:t>
            </a:r>
            <a:endParaRPr lang="es-ES" sz="4000" smtClean="0"/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z="2800" smtClean="0"/>
              <a:t>Analizar del diseño de los programas con base en la matriz de indicadores, 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Identificar  información relevante con respecto a la operación de los programas, incluyendo planeación estratégica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Identificar la información disponible sobre la percepción de los beneficiarios y 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Conocer los resultados que se han obtenido. </a:t>
            </a:r>
          </a:p>
          <a:p>
            <a:pPr eaLnBrk="1" hangingPunct="1">
              <a:lnSpc>
                <a:spcPct val="90000"/>
              </a:lnSpc>
            </a:pPr>
            <a:endParaRPr lang="es-ES" sz="2800" smtClean="0"/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Su intención es mejorar la capacidad de acción de las políticas públicas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592138" y="6302375"/>
            <a:ext cx="7756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400" b="0"/>
              <a:t>Fuente: Con base en Coneval “Evaluación de Consistencia y Resultados, 2007-2008”</a:t>
            </a:r>
            <a:endParaRPr lang="es-ES" sz="1400" b="0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6165850"/>
            <a:ext cx="685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10230</TotalTime>
  <Words>2078</Words>
  <Application>Microsoft Office PowerPoint</Application>
  <PresentationFormat>Presentación en pantalla (4:3)</PresentationFormat>
  <Paragraphs>404</Paragraphs>
  <Slides>35</Slides>
  <Notes>21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8" baseType="lpstr">
      <vt:lpstr>Tema de Office</vt:lpstr>
      <vt:lpstr>1_Tema de Office</vt:lpstr>
      <vt:lpstr>Diapositiva</vt:lpstr>
      <vt:lpstr>Evaluación de consistencia y resultados de programas públicos. El marco lógico</vt:lpstr>
      <vt:lpstr>Contenido general</vt:lpstr>
      <vt:lpstr>1.   evaluación de políticas públicas</vt:lpstr>
      <vt:lpstr>Políticas Públicas</vt:lpstr>
      <vt:lpstr>Diapositiva 5</vt:lpstr>
      <vt:lpstr>Evaluación de políticas públicas</vt:lpstr>
      <vt:lpstr>Lógica de articulación de los distintos instrumentos de evaluación de los programas púbicos de CONEVAL</vt:lpstr>
      <vt:lpstr>2.  Evaluación de consistencia y resultados</vt:lpstr>
      <vt:lpstr>Objetivos de la evaluación de Consistencia y Resultados</vt:lpstr>
      <vt:lpstr>Evaluación de Diseño</vt:lpstr>
      <vt:lpstr>¿En qué consiste el modelo lógico de un programa?</vt:lpstr>
      <vt:lpstr>El modelo de marco lógico incluye: </vt:lpstr>
      <vt:lpstr>Metodología de marco lógico. Modelo general</vt:lpstr>
      <vt:lpstr>El árbol de problemas. Lógica causal</vt:lpstr>
      <vt:lpstr>Árbol de objetivos. Selección de nivel y alternativa</vt:lpstr>
      <vt:lpstr>Análisis de la población</vt:lpstr>
      <vt:lpstr>Árbol de objetivos. Definiendo la matriz</vt:lpstr>
      <vt:lpstr>  3.   La matriz de indicadores del marco lógico</vt:lpstr>
      <vt:lpstr>La matriz de indicadores de marco lógico</vt:lpstr>
      <vt:lpstr>La matriz de indicadores de marco lógico. Objetivos  </vt:lpstr>
      <vt:lpstr>Para análisis de objetivos</vt:lpstr>
      <vt:lpstr>La matriz de indicadores de marco lógico.  Supuestos  y la estimación del riesgo </vt:lpstr>
      <vt:lpstr>Criterios para analizar supuestos</vt:lpstr>
      <vt:lpstr>La matriz de indicadores de marco lógico.  Indicadores y medios de verificación  </vt:lpstr>
      <vt:lpstr>La matriz de indicadores de marco lógico.  Verificación del modelo </vt:lpstr>
      <vt:lpstr>Evaluación de lógica y plausibilidad</vt:lpstr>
      <vt:lpstr>Otros elementos de la evaluación de consistencia y resultados </vt:lpstr>
      <vt:lpstr>4.   Alcances y limitaciones en su aplicación</vt:lpstr>
      <vt:lpstr>¿Por qué usar la metodología de marco lógico (MML)?</vt:lpstr>
      <vt:lpstr>Riesgos en el uso de MML</vt:lpstr>
      <vt:lpstr>Riesgos (2)</vt:lpstr>
      <vt:lpstr>Por donde empecé …</vt:lpstr>
      <vt:lpstr> ….   Sin embargo   … </vt:lpstr>
      <vt:lpstr>… y a manera de conclusión</vt:lpstr>
      <vt:lpstr>Diapositiva 35</vt:lpstr>
    </vt:vector>
  </TitlesOfParts>
  <Company>CIDE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Metodología de marco lógico</dc:title>
  <dc:creator>Teresa BRACHO</dc:creator>
  <dc:description>Presentacion para coneval sobre ev. Consistencia y resultados</dc:description>
  <cp:lastModifiedBy> </cp:lastModifiedBy>
  <cp:revision>33</cp:revision>
  <dcterms:created xsi:type="dcterms:W3CDTF">2009-10-15T15:59:37Z</dcterms:created>
  <dcterms:modified xsi:type="dcterms:W3CDTF">2010-09-03T18:08:12Z</dcterms:modified>
</cp:coreProperties>
</file>